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59"/>
  </p:notesMasterIdLst>
  <p:sldIdLst>
    <p:sldId id="256" r:id="rId2"/>
    <p:sldId id="260" r:id="rId3"/>
    <p:sldId id="257" r:id="rId4"/>
    <p:sldId id="258" r:id="rId5"/>
    <p:sldId id="259" r:id="rId6"/>
    <p:sldId id="261" r:id="rId7"/>
    <p:sldId id="263" r:id="rId8"/>
    <p:sldId id="264" r:id="rId9"/>
    <p:sldId id="266" r:id="rId10"/>
    <p:sldId id="267" r:id="rId11"/>
    <p:sldId id="265"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5" r:id="rId30"/>
    <p:sldId id="311" r:id="rId31"/>
    <p:sldId id="312" r:id="rId32"/>
    <p:sldId id="313"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4" r:id="rId58"/>
  </p:sldIdLst>
  <p:sldSz cx="9144000" cy="5143500" type="screen16x9"/>
  <p:notesSz cx="6858000" cy="9144000"/>
  <p:embeddedFontLst>
    <p:embeddedFont>
      <p:font typeface="Albert Sans" panose="020B060402020202020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Cooper Black" panose="0208090404030B020404" pitchFamily="18" charset="0"/>
      <p:regular r:id="rId68"/>
    </p:embeddedFont>
    <p:embeddedFont>
      <p:font typeface="Fahkwang" panose="00000500000000000000" pitchFamily="2" charset="-34"/>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332D27-95A3-4B51-8B45-CE98D3AC977C}">
  <a:tblStyle styleId="{5E332D27-95A3-4B51-8B45-CE98D3AC97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A571FE-0A17-4D28-80A3-0C758DC3C38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98"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nsi Gunja" userId="fd9fdc5b3bad041b" providerId="LiveId" clId="{B214F42F-D051-4BBC-8418-46AFAC92E8D3}"/>
    <pc:docChg chg="undo redo custSel addSld delSld modSld sldOrd delMainMaster">
      <pc:chgData name="Jhansi Gunja" userId="fd9fdc5b3bad041b" providerId="LiveId" clId="{B214F42F-D051-4BBC-8418-46AFAC92E8D3}" dt="2024-01-06T17:53:54.771" v="13036"/>
      <pc:docMkLst>
        <pc:docMk/>
      </pc:docMkLst>
      <pc:sldChg chg="addSp delSp modSp mod modTransition delAnim modAnim">
        <pc:chgData name="Jhansi Gunja" userId="fd9fdc5b3bad041b" providerId="LiveId" clId="{B214F42F-D051-4BBC-8418-46AFAC92E8D3}" dt="2024-01-06T17:53:41.675" v="13034"/>
        <pc:sldMkLst>
          <pc:docMk/>
          <pc:sldMk cId="0" sldId="256"/>
        </pc:sldMkLst>
        <pc:picChg chg="add del mod">
          <ac:chgData name="Jhansi Gunja" userId="fd9fdc5b3bad041b" providerId="LiveId" clId="{B214F42F-D051-4BBC-8418-46AFAC92E8D3}" dt="2024-01-06T14:47:52.032" v="12866" actId="478"/>
          <ac:picMkLst>
            <pc:docMk/>
            <pc:sldMk cId="0" sldId="256"/>
            <ac:picMk id="2" creationId="{3F7A1D4D-406A-8EF8-2F98-FC1F86B19AD0}"/>
          </ac:picMkLst>
        </pc:picChg>
        <pc:picChg chg="add mod">
          <ac:chgData name="Jhansi Gunja" userId="fd9fdc5b3bad041b" providerId="LiveId" clId="{B214F42F-D051-4BBC-8418-46AFAC92E8D3}" dt="2024-01-06T14:38:59.715" v="12863"/>
          <ac:picMkLst>
            <pc:docMk/>
            <pc:sldMk cId="0" sldId="256"/>
            <ac:picMk id="2" creationId="{C64FDCBF-C3E7-8788-23EA-85CFD4574F1B}"/>
          </ac:picMkLst>
        </pc:picChg>
        <pc:picChg chg="add del mod">
          <ac:chgData name="Jhansi Gunja" userId="fd9fdc5b3bad041b" providerId="LiveId" clId="{B214F42F-D051-4BBC-8418-46AFAC92E8D3}" dt="2024-01-06T15:12:46.422" v="12874" actId="478"/>
          <ac:picMkLst>
            <pc:docMk/>
            <pc:sldMk cId="0" sldId="256"/>
            <ac:picMk id="2" creationId="{DC405985-8773-9B65-D516-60B7643148FB}"/>
          </ac:picMkLst>
        </pc:picChg>
        <pc:picChg chg="add del mod">
          <ac:chgData name="Jhansi Gunja" userId="fd9fdc5b3bad041b" providerId="LiveId" clId="{B214F42F-D051-4BBC-8418-46AFAC92E8D3}" dt="2024-01-06T15:14:57.235" v="12878"/>
          <ac:picMkLst>
            <pc:docMk/>
            <pc:sldMk cId="0" sldId="256"/>
            <ac:picMk id="3" creationId="{6FF9A851-014A-F211-E910-ADE4B8EE91F9}"/>
          </ac:picMkLst>
        </pc:picChg>
        <pc:picChg chg="add del mod">
          <ac:chgData name="Jhansi Gunja" userId="fd9fdc5b3bad041b" providerId="LiveId" clId="{B214F42F-D051-4BBC-8418-46AFAC92E8D3}" dt="2024-01-06T15:15:48.643" v="12880"/>
          <ac:picMkLst>
            <pc:docMk/>
            <pc:sldMk cId="0" sldId="256"/>
            <ac:picMk id="4" creationId="{B0549FE5-8576-A4BA-F512-2186884DEFDD}"/>
          </ac:picMkLst>
        </pc:picChg>
        <pc:picChg chg="add del mod">
          <ac:chgData name="Jhansi Gunja" userId="fd9fdc5b3bad041b" providerId="LiveId" clId="{B214F42F-D051-4BBC-8418-46AFAC92E8D3}" dt="2024-01-06T15:16:29.138" v="12882"/>
          <ac:picMkLst>
            <pc:docMk/>
            <pc:sldMk cId="0" sldId="256"/>
            <ac:picMk id="5" creationId="{51E8C405-0237-D314-7AA7-BB1FFEF15562}"/>
          </ac:picMkLst>
        </pc:picChg>
        <pc:picChg chg="add del mod">
          <ac:chgData name="Jhansi Gunja" userId="fd9fdc5b3bad041b" providerId="LiveId" clId="{B214F42F-D051-4BBC-8418-46AFAC92E8D3}" dt="2024-01-06T15:18:20.557" v="12884"/>
          <ac:picMkLst>
            <pc:docMk/>
            <pc:sldMk cId="0" sldId="256"/>
            <ac:picMk id="6" creationId="{DA4C623E-38DE-9FDC-29E3-8AA44E7AB035}"/>
          </ac:picMkLst>
        </pc:picChg>
        <pc:picChg chg="add del mod">
          <ac:chgData name="Jhansi Gunja" userId="fd9fdc5b3bad041b" providerId="LiveId" clId="{B214F42F-D051-4BBC-8418-46AFAC92E8D3}" dt="2024-01-06T15:18:59.986" v="12886"/>
          <ac:picMkLst>
            <pc:docMk/>
            <pc:sldMk cId="0" sldId="256"/>
            <ac:picMk id="7" creationId="{9FBEB99B-CF84-F4DA-5B26-8AF27B0139B5}"/>
          </ac:picMkLst>
        </pc:picChg>
        <pc:picChg chg="add del mod">
          <ac:chgData name="Jhansi Gunja" userId="fd9fdc5b3bad041b" providerId="LiveId" clId="{B214F42F-D051-4BBC-8418-46AFAC92E8D3}" dt="2024-01-06T15:21:48.106" v="12888"/>
          <ac:picMkLst>
            <pc:docMk/>
            <pc:sldMk cId="0" sldId="256"/>
            <ac:picMk id="8" creationId="{20418FBC-CD76-509C-040B-A7101C2D572C}"/>
          </ac:picMkLst>
        </pc:picChg>
        <pc:picChg chg="add del mod">
          <ac:chgData name="Jhansi Gunja" userId="fd9fdc5b3bad041b" providerId="LiveId" clId="{B214F42F-D051-4BBC-8418-46AFAC92E8D3}" dt="2024-01-06T17:53:22.762" v="13031" actId="478"/>
          <ac:picMkLst>
            <pc:docMk/>
            <pc:sldMk cId="0" sldId="256"/>
            <ac:picMk id="9" creationId="{9ECB3E0B-0295-EFEE-6CE5-51234BDA173D}"/>
          </ac:picMkLst>
        </pc:picChg>
      </pc:sldChg>
      <pc:sldChg chg="addSp delSp modSp mod modTransition delAnim modAnim">
        <pc:chgData name="Jhansi Gunja" userId="fd9fdc5b3bad041b" providerId="LiveId" clId="{B214F42F-D051-4BBC-8418-46AFAC92E8D3}" dt="2024-01-06T17:53:41.675" v="13034"/>
        <pc:sldMkLst>
          <pc:docMk/>
          <pc:sldMk cId="0" sldId="257"/>
        </pc:sldMkLst>
        <pc:spChg chg="add mod">
          <ac:chgData name="Jhansi Gunja" userId="fd9fdc5b3bad041b" providerId="LiveId" clId="{B214F42F-D051-4BBC-8418-46AFAC92E8D3}" dt="2024-01-05T15:58:48.214" v="1119" actId="207"/>
          <ac:spMkLst>
            <pc:docMk/>
            <pc:sldMk cId="0" sldId="257"/>
            <ac:spMk id="2" creationId="{9F971BCA-3C45-2580-5F68-1BAE448C1240}"/>
          </ac:spMkLst>
        </pc:spChg>
        <pc:spChg chg="add mod">
          <ac:chgData name="Jhansi Gunja" userId="fd9fdc5b3bad041b" providerId="LiveId" clId="{B214F42F-D051-4BBC-8418-46AFAC92E8D3}" dt="2024-01-05T15:41:32.094" v="870" actId="404"/>
          <ac:spMkLst>
            <pc:docMk/>
            <pc:sldMk cId="0" sldId="257"/>
            <ac:spMk id="3" creationId="{3570DEFA-1DE9-0E38-A431-B63DE69A7998}"/>
          </ac:spMkLst>
        </pc:spChg>
        <pc:spChg chg="add del mod">
          <ac:chgData name="Jhansi Gunja" userId="fd9fdc5b3bad041b" providerId="LiveId" clId="{B214F42F-D051-4BBC-8418-46AFAC92E8D3}" dt="2024-01-05T15:15:43.895" v="79"/>
          <ac:spMkLst>
            <pc:docMk/>
            <pc:sldMk cId="0" sldId="257"/>
            <ac:spMk id="4" creationId="{A59183AD-018A-1569-2ADF-DCB5E374A6AE}"/>
          </ac:spMkLst>
        </pc:spChg>
        <pc:spChg chg="add mod">
          <ac:chgData name="Jhansi Gunja" userId="fd9fdc5b3bad041b" providerId="LiveId" clId="{B214F42F-D051-4BBC-8418-46AFAC92E8D3}" dt="2024-01-05T15:58:54.145" v="1120" actId="108"/>
          <ac:spMkLst>
            <pc:docMk/>
            <pc:sldMk cId="0" sldId="257"/>
            <ac:spMk id="5" creationId="{F9C21481-D332-BB57-3785-A30C4A06909B}"/>
          </ac:spMkLst>
        </pc:spChg>
        <pc:spChg chg="add mod">
          <ac:chgData name="Jhansi Gunja" userId="fd9fdc5b3bad041b" providerId="LiveId" clId="{B214F42F-D051-4BBC-8418-46AFAC92E8D3}" dt="2024-01-05T15:41:35.987" v="871" actId="404"/>
          <ac:spMkLst>
            <pc:docMk/>
            <pc:sldMk cId="0" sldId="257"/>
            <ac:spMk id="6" creationId="{E4D854D4-5A41-3079-9EC7-1333F781E9A1}"/>
          </ac:spMkLst>
        </pc:spChg>
        <pc:spChg chg="add mod">
          <ac:chgData name="Jhansi Gunja" userId="fd9fdc5b3bad041b" providerId="LiveId" clId="{B214F42F-D051-4BBC-8418-46AFAC92E8D3}" dt="2024-01-05T15:59:09.418" v="1122" actId="14100"/>
          <ac:spMkLst>
            <pc:docMk/>
            <pc:sldMk cId="0" sldId="257"/>
            <ac:spMk id="7" creationId="{83F8E4D8-B8E7-00AD-14E6-650232A3E5FC}"/>
          </ac:spMkLst>
        </pc:spChg>
        <pc:spChg chg="add mod">
          <ac:chgData name="Jhansi Gunja" userId="fd9fdc5b3bad041b" providerId="LiveId" clId="{B214F42F-D051-4BBC-8418-46AFAC92E8D3}" dt="2024-01-05T15:41:39.093" v="872" actId="404"/>
          <ac:spMkLst>
            <pc:docMk/>
            <pc:sldMk cId="0" sldId="257"/>
            <ac:spMk id="8" creationId="{336E1BF6-D6BA-AB89-75DC-46CB6F73D6BE}"/>
          </ac:spMkLst>
        </pc:spChg>
        <pc:picChg chg="add del mod">
          <ac:chgData name="Jhansi Gunja" userId="fd9fdc5b3bad041b" providerId="LiveId" clId="{B214F42F-D051-4BBC-8418-46AFAC92E8D3}" dt="2024-01-06T15:12:54.008" v="12876" actId="478"/>
          <ac:picMkLst>
            <pc:docMk/>
            <pc:sldMk cId="0" sldId="257"/>
            <ac:picMk id="4" creationId="{C05B6AC4-C9E7-69CA-C1FE-E9404BC38D93}"/>
          </ac:picMkLst>
        </pc:picChg>
        <pc:picChg chg="add del mod">
          <ac:chgData name="Jhansi Gunja" userId="fd9fdc5b3bad041b" providerId="LiveId" clId="{B214F42F-D051-4BBC-8418-46AFAC92E8D3}" dt="2024-01-06T14:47:59.815" v="12868" actId="478"/>
          <ac:picMkLst>
            <pc:docMk/>
            <pc:sldMk cId="0" sldId="257"/>
            <ac:picMk id="4" creationId="{F37E690A-E37E-3213-2E27-9E8A0A05C197}"/>
          </ac:picMkLst>
        </pc:picChg>
        <pc:picChg chg="add mod">
          <ac:chgData name="Jhansi Gunja" userId="fd9fdc5b3bad041b" providerId="LiveId" clId="{B214F42F-D051-4BBC-8418-46AFAC92E8D3}" dt="2024-01-06T14:38:59.715" v="12863"/>
          <ac:picMkLst>
            <pc:docMk/>
            <pc:sldMk cId="0" sldId="257"/>
            <ac:picMk id="4" creationId="{F6E27A47-4DED-FA09-6AD0-0977A6A32026}"/>
          </ac:picMkLst>
        </pc:picChg>
        <pc:picChg chg="add del mod">
          <ac:chgData name="Jhansi Gunja" userId="fd9fdc5b3bad041b" providerId="LiveId" clId="{B214F42F-D051-4BBC-8418-46AFAC92E8D3}" dt="2024-01-06T15:21:48.106" v="12888"/>
          <ac:picMkLst>
            <pc:docMk/>
            <pc:sldMk cId="0" sldId="257"/>
            <ac:picMk id="9" creationId="{A4CC7B83-29C4-E7F4-837C-ABDBFA48C5BC}"/>
          </ac:picMkLst>
        </pc:picChg>
        <pc:picChg chg="add del mod">
          <ac:chgData name="Jhansi Gunja" userId="fd9fdc5b3bad041b" providerId="LiveId" clId="{B214F42F-D051-4BBC-8418-46AFAC92E8D3}" dt="2024-01-06T15:26:55.923" v="12890"/>
          <ac:picMkLst>
            <pc:docMk/>
            <pc:sldMk cId="0" sldId="257"/>
            <ac:picMk id="10" creationId="{57B5D5E4-B011-DFAC-4BEF-A8074818DA35}"/>
          </ac:picMkLst>
        </pc:picChg>
        <pc:picChg chg="add del mod">
          <ac:chgData name="Jhansi Gunja" userId="fd9fdc5b3bad041b" providerId="LiveId" clId="{B214F42F-D051-4BBC-8418-46AFAC92E8D3}" dt="2024-01-06T15:28:01.189" v="12896"/>
          <ac:picMkLst>
            <pc:docMk/>
            <pc:sldMk cId="0" sldId="257"/>
            <ac:picMk id="11" creationId="{4F7882EA-87F3-B942-CD56-17690C8ABA18}"/>
          </ac:picMkLst>
        </pc:picChg>
        <pc:picChg chg="add del mod">
          <ac:chgData name="Jhansi Gunja" userId="fd9fdc5b3bad041b" providerId="LiveId" clId="{B214F42F-D051-4BBC-8418-46AFAC92E8D3}" dt="2024-01-06T15:28:53.556" v="12898"/>
          <ac:picMkLst>
            <pc:docMk/>
            <pc:sldMk cId="0" sldId="257"/>
            <ac:picMk id="12" creationId="{73CCE856-7989-546D-5A99-3E96D1E120F5}"/>
          </ac:picMkLst>
        </pc:picChg>
        <pc:picChg chg="add del mod">
          <ac:chgData name="Jhansi Gunja" userId="fd9fdc5b3bad041b" providerId="LiveId" clId="{B214F42F-D051-4BBC-8418-46AFAC92E8D3}" dt="2024-01-06T17:53:30.705" v="13033" actId="478"/>
          <ac:picMkLst>
            <pc:docMk/>
            <pc:sldMk cId="0" sldId="257"/>
            <ac:picMk id="13" creationId="{A357A1B3-9AE0-9128-9EB0-551124FB2575}"/>
          </ac:picMkLst>
        </pc:picChg>
        <pc:picChg chg="add del mod">
          <ac:chgData name="Jhansi Gunja" userId="fd9fdc5b3bad041b" providerId="LiveId" clId="{B214F42F-D051-4BBC-8418-46AFAC92E8D3}" dt="2024-01-05T15:15:43.895" v="79"/>
          <ac:picMkLst>
            <pc:docMk/>
            <pc:sldMk cId="0" sldId="257"/>
            <ac:picMk id="1025" creationId="{F0175A0C-5EE6-31EA-88FA-5FC309B142AA}"/>
          </ac:picMkLst>
        </pc:picChg>
      </pc:sldChg>
      <pc:sldChg chg="addSp delSp modSp add del mod modTransition delAnim modAnim">
        <pc:chgData name="Jhansi Gunja" userId="fd9fdc5b3bad041b" providerId="LiveId" clId="{B214F42F-D051-4BBC-8418-46AFAC92E8D3}" dt="2024-01-06T17:53:50.396" v="13035"/>
        <pc:sldMkLst>
          <pc:docMk/>
          <pc:sldMk cId="591278586" sldId="258"/>
        </pc:sldMkLst>
        <pc:spChg chg="mod">
          <ac:chgData name="Jhansi Gunja" userId="fd9fdc5b3bad041b" providerId="LiveId" clId="{B214F42F-D051-4BBC-8418-46AFAC92E8D3}" dt="2024-01-05T15:59:19.079" v="1124" actId="207"/>
          <ac:spMkLst>
            <pc:docMk/>
            <pc:sldMk cId="591278586" sldId="258"/>
            <ac:spMk id="2" creationId="{9F971BCA-3C45-2580-5F68-1BAE448C1240}"/>
          </ac:spMkLst>
        </pc:spChg>
        <pc:spChg chg="mod">
          <ac:chgData name="Jhansi Gunja" userId="fd9fdc5b3bad041b" providerId="LiveId" clId="{B214F42F-D051-4BBC-8418-46AFAC92E8D3}" dt="2024-01-05T15:41:09.733" v="866" actId="404"/>
          <ac:spMkLst>
            <pc:docMk/>
            <pc:sldMk cId="591278586" sldId="258"/>
            <ac:spMk id="3" creationId="{3570DEFA-1DE9-0E38-A431-B63DE69A7998}"/>
          </ac:spMkLst>
        </pc:spChg>
        <pc:spChg chg="mod">
          <ac:chgData name="Jhansi Gunja" userId="fd9fdc5b3bad041b" providerId="LiveId" clId="{B214F42F-D051-4BBC-8418-46AFAC92E8D3}" dt="2024-01-05T15:59:22.368" v="1125" actId="207"/>
          <ac:spMkLst>
            <pc:docMk/>
            <pc:sldMk cId="591278586" sldId="258"/>
            <ac:spMk id="5" creationId="{F9C21481-D332-BB57-3785-A30C4A06909B}"/>
          </ac:spMkLst>
        </pc:spChg>
        <pc:spChg chg="mod">
          <ac:chgData name="Jhansi Gunja" userId="fd9fdc5b3bad041b" providerId="LiveId" clId="{B214F42F-D051-4BBC-8418-46AFAC92E8D3}" dt="2024-01-05T15:41:21.536" v="868" actId="1076"/>
          <ac:spMkLst>
            <pc:docMk/>
            <pc:sldMk cId="591278586" sldId="258"/>
            <ac:spMk id="6" creationId="{E4D854D4-5A41-3079-9EC7-1333F781E9A1}"/>
          </ac:spMkLst>
        </pc:spChg>
        <pc:spChg chg="mod">
          <ac:chgData name="Jhansi Gunja" userId="fd9fdc5b3bad041b" providerId="LiveId" clId="{B214F42F-D051-4BBC-8418-46AFAC92E8D3}" dt="2024-01-05T15:59:26.176" v="1126" actId="207"/>
          <ac:spMkLst>
            <pc:docMk/>
            <pc:sldMk cId="591278586" sldId="258"/>
            <ac:spMk id="7" creationId="{83F8E4D8-B8E7-00AD-14E6-650232A3E5FC}"/>
          </ac:spMkLst>
        </pc:spChg>
        <pc:spChg chg="mod">
          <ac:chgData name="Jhansi Gunja" userId="fd9fdc5b3bad041b" providerId="LiveId" clId="{B214F42F-D051-4BBC-8418-46AFAC92E8D3}" dt="2024-01-05T15:41:24.873" v="869" actId="404"/>
          <ac:spMkLst>
            <pc:docMk/>
            <pc:sldMk cId="591278586" sldId="258"/>
            <ac:spMk id="8" creationId="{336E1BF6-D6BA-AB89-75DC-46CB6F73D6BE}"/>
          </ac:spMkLst>
        </pc:spChg>
        <pc:picChg chg="add del mod">
          <ac:chgData name="Jhansi Gunja" userId="fd9fdc5b3bad041b" providerId="LiveId" clId="{B214F42F-D051-4BBC-8418-46AFAC92E8D3}" dt="2024-01-06T14:48:03.118" v="12869" actId="478"/>
          <ac:picMkLst>
            <pc:docMk/>
            <pc:sldMk cId="591278586" sldId="258"/>
            <ac:picMk id="4" creationId="{7094500D-3ABA-BE79-5E45-A019CE441DE9}"/>
          </ac:picMkLst>
        </pc:picChg>
        <pc:picChg chg="add del mod">
          <ac:chgData name="Jhansi Gunja" userId="fd9fdc5b3bad041b" providerId="LiveId" clId="{B214F42F-D051-4BBC-8418-46AFAC92E8D3}" dt="2024-01-06T15:21:48.106" v="12888"/>
          <ac:picMkLst>
            <pc:docMk/>
            <pc:sldMk cId="591278586" sldId="258"/>
            <ac:picMk id="4" creationId="{8AE0D842-4B04-2D72-16B2-EE95FDB9C742}"/>
          </ac:picMkLst>
        </pc:picChg>
        <pc:picChg chg="add del mod">
          <ac:chgData name="Jhansi Gunja" userId="fd9fdc5b3bad041b" providerId="LiveId" clId="{B214F42F-D051-4BBC-8418-46AFAC92E8D3}" dt="2024-01-06T15:27:02.085" v="12891"/>
          <ac:picMkLst>
            <pc:docMk/>
            <pc:sldMk cId="591278586" sldId="258"/>
            <ac:picMk id="9" creationId="{FCCB6721-7324-9FEF-A9FB-F72F4286F53B}"/>
          </ac:picMkLst>
        </pc:picChg>
        <pc:picChg chg="add del mod">
          <ac:chgData name="Jhansi Gunja" userId="fd9fdc5b3bad041b" providerId="LiveId" clId="{B214F42F-D051-4BBC-8418-46AFAC92E8D3}" dt="2024-01-06T15:32:29.956" v="12902"/>
          <ac:picMkLst>
            <pc:docMk/>
            <pc:sldMk cId="591278586" sldId="258"/>
            <ac:picMk id="10" creationId="{8D94F1AA-43D9-62EB-D625-B973A0D89C1F}"/>
          </ac:picMkLst>
        </pc:picChg>
        <pc:picChg chg="add del mod">
          <ac:chgData name="Jhansi Gunja" userId="fd9fdc5b3bad041b" providerId="LiveId" clId="{B214F42F-D051-4BBC-8418-46AFAC92E8D3}" dt="2024-01-06T17:53:50.396" v="13035"/>
          <ac:picMkLst>
            <pc:docMk/>
            <pc:sldMk cId="591278586" sldId="258"/>
            <ac:picMk id="11" creationId="{B7EAE194-C33B-E831-80EC-F9CD9132BB98}"/>
          </ac:picMkLst>
        </pc:picChg>
        <pc:picChg chg="del">
          <ac:chgData name="Jhansi Gunja" userId="fd9fdc5b3bad041b" providerId="LiveId" clId="{B214F42F-D051-4BBC-8418-46AFAC92E8D3}" dt="2024-01-05T15:24:51.453" v="740" actId="478"/>
          <ac:picMkLst>
            <pc:docMk/>
            <pc:sldMk cId="591278586" sldId="258"/>
            <ac:picMk id="2050" creationId="{2F935BF6-2BFC-F0BF-127F-7C0F8211D2A6}"/>
          </ac:picMkLst>
        </pc:picChg>
      </pc:sldChg>
      <pc:sldChg chg="addSp delSp modSp add del mod modTransition delAnim modAnim">
        <pc:chgData name="Jhansi Gunja" userId="fd9fdc5b3bad041b" providerId="LiveId" clId="{B214F42F-D051-4BBC-8418-46AFAC92E8D3}" dt="2024-01-06T17:53:54.771" v="13036"/>
        <pc:sldMkLst>
          <pc:docMk/>
          <pc:sldMk cId="3647703902" sldId="259"/>
        </pc:sldMkLst>
        <pc:spChg chg="del">
          <ac:chgData name="Jhansi Gunja" userId="fd9fdc5b3bad041b" providerId="LiveId" clId="{B214F42F-D051-4BBC-8418-46AFAC92E8D3}" dt="2024-01-05T15:42:08.291" v="879" actId="478"/>
          <ac:spMkLst>
            <pc:docMk/>
            <pc:sldMk cId="3647703902" sldId="259"/>
            <ac:spMk id="2" creationId="{9F971BCA-3C45-2580-5F68-1BAE448C1240}"/>
          </ac:spMkLst>
        </pc:spChg>
        <pc:spChg chg="del">
          <ac:chgData name="Jhansi Gunja" userId="fd9fdc5b3bad041b" providerId="LiveId" clId="{B214F42F-D051-4BBC-8418-46AFAC92E8D3}" dt="2024-01-05T15:41:55.651" v="874" actId="478"/>
          <ac:spMkLst>
            <pc:docMk/>
            <pc:sldMk cId="3647703902" sldId="259"/>
            <ac:spMk id="3" creationId="{3570DEFA-1DE9-0E38-A431-B63DE69A7998}"/>
          </ac:spMkLst>
        </pc:spChg>
        <pc:spChg chg="del">
          <ac:chgData name="Jhansi Gunja" userId="fd9fdc5b3bad041b" providerId="LiveId" clId="{B214F42F-D051-4BBC-8418-46AFAC92E8D3}" dt="2024-01-05T15:42:06.200" v="878" actId="478"/>
          <ac:spMkLst>
            <pc:docMk/>
            <pc:sldMk cId="3647703902" sldId="259"/>
            <ac:spMk id="5" creationId="{F9C21481-D332-BB57-3785-A30C4A06909B}"/>
          </ac:spMkLst>
        </pc:spChg>
        <pc:spChg chg="del">
          <ac:chgData name="Jhansi Gunja" userId="fd9fdc5b3bad041b" providerId="LiveId" clId="{B214F42F-D051-4BBC-8418-46AFAC92E8D3}" dt="2024-01-05T15:41:59.452" v="875" actId="478"/>
          <ac:spMkLst>
            <pc:docMk/>
            <pc:sldMk cId="3647703902" sldId="259"/>
            <ac:spMk id="6" creationId="{E4D854D4-5A41-3079-9EC7-1333F781E9A1}"/>
          </ac:spMkLst>
        </pc:spChg>
        <pc:spChg chg="del">
          <ac:chgData name="Jhansi Gunja" userId="fd9fdc5b3bad041b" providerId="LiveId" clId="{B214F42F-D051-4BBC-8418-46AFAC92E8D3}" dt="2024-01-05T15:42:04.211" v="877" actId="478"/>
          <ac:spMkLst>
            <pc:docMk/>
            <pc:sldMk cId="3647703902" sldId="259"/>
            <ac:spMk id="7" creationId="{83F8E4D8-B8E7-00AD-14E6-650232A3E5FC}"/>
          </ac:spMkLst>
        </pc:spChg>
        <pc:spChg chg="del">
          <ac:chgData name="Jhansi Gunja" userId="fd9fdc5b3bad041b" providerId="LiveId" clId="{B214F42F-D051-4BBC-8418-46AFAC92E8D3}" dt="2024-01-05T15:42:01.898" v="876" actId="478"/>
          <ac:spMkLst>
            <pc:docMk/>
            <pc:sldMk cId="3647703902" sldId="259"/>
            <ac:spMk id="8" creationId="{336E1BF6-D6BA-AB89-75DC-46CB6F73D6BE}"/>
          </ac:spMkLst>
        </pc:spChg>
        <pc:spChg chg="add mod">
          <ac:chgData name="Jhansi Gunja" userId="fd9fdc5b3bad041b" providerId="LiveId" clId="{B214F42F-D051-4BBC-8418-46AFAC92E8D3}" dt="2024-01-06T02:40:59.307" v="12514" actId="1076"/>
          <ac:spMkLst>
            <pc:docMk/>
            <pc:sldMk cId="3647703902" sldId="259"/>
            <ac:spMk id="10" creationId="{4A793E01-FB18-6C2A-AEA3-EAD9A838F974}"/>
          </ac:spMkLst>
        </pc:spChg>
        <pc:grpChg chg="del">
          <ac:chgData name="Jhansi Gunja" userId="fd9fdc5b3bad041b" providerId="LiveId" clId="{B214F42F-D051-4BBC-8418-46AFAC92E8D3}" dt="2024-01-05T15:48:00.628" v="937" actId="478"/>
          <ac:grpSpMkLst>
            <pc:docMk/>
            <pc:sldMk cId="3647703902" sldId="259"/>
            <ac:grpSpMk id="3434" creationId="{00000000-0000-0000-0000-000000000000}"/>
          </ac:grpSpMkLst>
        </pc:grpChg>
        <pc:picChg chg="add del mod">
          <ac:chgData name="Jhansi Gunja" userId="fd9fdc5b3bad041b" providerId="LiveId" clId="{B214F42F-D051-4BBC-8418-46AFAC92E8D3}" dt="2024-01-06T14:48:08.070" v="12870" actId="478"/>
          <ac:picMkLst>
            <pc:docMk/>
            <pc:sldMk cId="3647703902" sldId="259"/>
            <ac:picMk id="2" creationId="{A46CD41F-3CE8-93C4-5B21-7D49C1ED521F}"/>
          </ac:picMkLst>
        </pc:picChg>
        <pc:picChg chg="add del mod">
          <ac:chgData name="Jhansi Gunja" userId="fd9fdc5b3bad041b" providerId="LiveId" clId="{B214F42F-D051-4BBC-8418-46AFAC92E8D3}" dt="2024-01-06T15:21:48.106" v="12888"/>
          <ac:picMkLst>
            <pc:docMk/>
            <pc:sldMk cId="3647703902" sldId="259"/>
            <ac:picMk id="2" creationId="{C183AD43-86DD-4CD3-95CF-ED8524EBC5EB}"/>
          </ac:picMkLst>
        </pc:picChg>
        <pc:picChg chg="add del mod">
          <ac:chgData name="Jhansi Gunja" userId="fd9fdc5b3bad041b" providerId="LiveId" clId="{B214F42F-D051-4BBC-8418-46AFAC92E8D3}" dt="2024-01-06T15:27:06.975" v="12892"/>
          <ac:picMkLst>
            <pc:docMk/>
            <pc:sldMk cId="3647703902" sldId="259"/>
            <ac:picMk id="3" creationId="{43A44BDF-B062-2852-9DF3-8EBDD815C10A}"/>
          </ac:picMkLst>
        </pc:picChg>
        <pc:picChg chg="add del mod">
          <ac:chgData name="Jhansi Gunja" userId="fd9fdc5b3bad041b" providerId="LiveId" clId="{B214F42F-D051-4BBC-8418-46AFAC92E8D3}" dt="2024-01-06T04:59:16.722" v="12649" actId="478"/>
          <ac:picMkLst>
            <pc:docMk/>
            <pc:sldMk cId="3647703902" sldId="259"/>
            <ac:picMk id="3" creationId="{9ABF79D7-1DE6-1534-7EE1-C7F2278BF9B3}"/>
          </ac:picMkLst>
        </pc:picChg>
        <pc:picChg chg="add mod">
          <ac:chgData name="Jhansi Gunja" userId="fd9fdc5b3bad041b" providerId="LiveId" clId="{B214F42F-D051-4BBC-8418-46AFAC92E8D3}" dt="2024-01-06T04:59:23.445" v="12652" actId="1076"/>
          <ac:picMkLst>
            <pc:docMk/>
            <pc:sldMk cId="3647703902" sldId="259"/>
            <ac:picMk id="4" creationId="{56BCAAE8-4AC4-BC38-3902-32C9288BB351}"/>
          </ac:picMkLst>
        </pc:picChg>
        <pc:picChg chg="add del mod">
          <ac:chgData name="Jhansi Gunja" userId="fd9fdc5b3bad041b" providerId="LiveId" clId="{B214F42F-D051-4BBC-8418-46AFAC92E8D3}" dt="2024-01-06T17:53:54.771" v="13036"/>
          <ac:picMkLst>
            <pc:docMk/>
            <pc:sldMk cId="3647703902" sldId="259"/>
            <ac:picMk id="5" creationId="{1C0C9D40-0766-0609-C31D-61230DFF326F}"/>
          </ac:picMkLst>
        </pc:picChg>
        <pc:picChg chg="add del mod">
          <ac:chgData name="Jhansi Gunja" userId="fd9fdc5b3bad041b" providerId="LiveId" clId="{B214F42F-D051-4BBC-8418-46AFAC92E8D3}" dt="2024-01-05T15:49:51.542" v="1013" actId="478"/>
          <ac:picMkLst>
            <pc:docMk/>
            <pc:sldMk cId="3647703902" sldId="259"/>
            <ac:picMk id="9" creationId="{5B9A0010-37C4-4B86-54A2-4BCC1CEBFED0}"/>
          </ac:picMkLst>
        </pc:picChg>
      </pc:sldChg>
      <pc:sldChg chg="addSp delSp modSp new mod ord modTransition delAnim modAnim">
        <pc:chgData name="Jhansi Gunja" userId="fd9fdc5b3bad041b" providerId="LiveId" clId="{B214F42F-D051-4BBC-8418-46AFAC92E8D3}" dt="2024-01-06T17:53:41.675" v="13034"/>
        <pc:sldMkLst>
          <pc:docMk/>
          <pc:sldMk cId="22846500" sldId="260"/>
        </pc:sldMkLst>
        <pc:spChg chg="mod">
          <ac:chgData name="Jhansi Gunja" userId="fd9fdc5b3bad041b" providerId="LiveId" clId="{B214F42F-D051-4BBC-8418-46AFAC92E8D3}" dt="2024-01-05T15:43:21.375" v="915" actId="1076"/>
          <ac:spMkLst>
            <pc:docMk/>
            <pc:sldMk cId="22846500" sldId="260"/>
            <ac:spMk id="2" creationId="{3B52D566-E316-5324-70F9-B45CBD5D0A9F}"/>
          </ac:spMkLst>
        </pc:spChg>
        <pc:spChg chg="add mod">
          <ac:chgData name="Jhansi Gunja" userId="fd9fdc5b3bad041b" providerId="LiveId" clId="{B214F42F-D051-4BBC-8418-46AFAC92E8D3}" dt="2024-01-05T15:44:15.353" v="933" actId="20577"/>
          <ac:spMkLst>
            <pc:docMk/>
            <pc:sldMk cId="22846500" sldId="260"/>
            <ac:spMk id="3" creationId="{C71777F1-D4DD-F58C-6021-D6D76D839DEB}"/>
          </ac:spMkLst>
        </pc:spChg>
        <pc:picChg chg="add del mod">
          <ac:chgData name="Jhansi Gunja" userId="fd9fdc5b3bad041b" providerId="LiveId" clId="{B214F42F-D051-4BBC-8418-46AFAC92E8D3}" dt="2024-01-06T15:12:49.902" v="12875" actId="478"/>
          <ac:picMkLst>
            <pc:docMk/>
            <pc:sldMk cId="22846500" sldId="260"/>
            <ac:picMk id="4" creationId="{23145C30-93F1-0C51-194A-F4697F3337A3}"/>
          </ac:picMkLst>
        </pc:picChg>
        <pc:picChg chg="add mod">
          <ac:chgData name="Jhansi Gunja" userId="fd9fdc5b3bad041b" providerId="LiveId" clId="{B214F42F-D051-4BBC-8418-46AFAC92E8D3}" dt="2024-01-06T14:38:59.715" v="12863"/>
          <ac:picMkLst>
            <pc:docMk/>
            <pc:sldMk cId="22846500" sldId="260"/>
            <ac:picMk id="4" creationId="{276CC662-B418-8858-45D3-E5067270EC80}"/>
          </ac:picMkLst>
        </pc:picChg>
        <pc:picChg chg="add del mod">
          <ac:chgData name="Jhansi Gunja" userId="fd9fdc5b3bad041b" providerId="LiveId" clId="{B214F42F-D051-4BBC-8418-46AFAC92E8D3}" dt="2024-01-06T14:47:55.937" v="12867" actId="478"/>
          <ac:picMkLst>
            <pc:docMk/>
            <pc:sldMk cId="22846500" sldId="260"/>
            <ac:picMk id="4" creationId="{3EFEF682-A2D0-5BC8-5B3D-CC5D4B667F25}"/>
          </ac:picMkLst>
        </pc:picChg>
        <pc:picChg chg="add del mod">
          <ac:chgData name="Jhansi Gunja" userId="fd9fdc5b3bad041b" providerId="LiveId" clId="{B214F42F-D051-4BBC-8418-46AFAC92E8D3}" dt="2024-01-06T15:14:57.235" v="12878"/>
          <ac:picMkLst>
            <pc:docMk/>
            <pc:sldMk cId="22846500" sldId="260"/>
            <ac:picMk id="5" creationId="{659B3978-ED81-44D1-1ED0-E2880F7B2EB4}"/>
          </ac:picMkLst>
        </pc:picChg>
        <pc:picChg chg="add del mod">
          <ac:chgData name="Jhansi Gunja" userId="fd9fdc5b3bad041b" providerId="LiveId" clId="{B214F42F-D051-4BBC-8418-46AFAC92E8D3}" dt="2024-01-06T15:21:48.106" v="12888"/>
          <ac:picMkLst>
            <pc:docMk/>
            <pc:sldMk cId="22846500" sldId="260"/>
            <ac:picMk id="6" creationId="{E1F61BB0-D56A-D8B8-F0A4-2EE8101F62FE}"/>
          </ac:picMkLst>
        </pc:picChg>
        <pc:picChg chg="add del mod">
          <ac:chgData name="Jhansi Gunja" userId="fd9fdc5b3bad041b" providerId="LiveId" clId="{B214F42F-D051-4BBC-8418-46AFAC92E8D3}" dt="2024-01-06T17:53:27.162" v="13032" actId="478"/>
          <ac:picMkLst>
            <pc:docMk/>
            <pc:sldMk cId="22846500" sldId="260"/>
            <ac:picMk id="7" creationId="{23FF97AD-509F-F87B-6869-CD21F0C8E0BA}"/>
          </ac:picMkLst>
        </pc:picChg>
      </pc:sldChg>
      <pc:sldChg chg="addSp delSp modSp add del mod modTransition delAnim modAnim">
        <pc:chgData name="Jhansi Gunja" userId="fd9fdc5b3bad041b" providerId="LiveId" clId="{B214F42F-D051-4BBC-8418-46AFAC92E8D3}" dt="2024-01-06T17:53:54.771" v="13036"/>
        <pc:sldMkLst>
          <pc:docMk/>
          <pc:sldMk cId="1584212491" sldId="261"/>
        </pc:sldMkLst>
        <pc:spChg chg="mod">
          <ac:chgData name="Jhansi Gunja" userId="fd9fdc5b3bad041b" providerId="LiveId" clId="{B214F42F-D051-4BBC-8418-46AFAC92E8D3}" dt="2024-01-05T15:59:41.546" v="1129" actId="207"/>
          <ac:spMkLst>
            <pc:docMk/>
            <pc:sldMk cId="1584212491" sldId="261"/>
            <ac:spMk id="10" creationId="{4A793E01-FB18-6C2A-AEA3-EAD9A838F974}"/>
          </ac:spMkLst>
        </pc:spChg>
        <pc:picChg chg="add del mod">
          <ac:chgData name="Jhansi Gunja" userId="fd9fdc5b3bad041b" providerId="LiveId" clId="{B214F42F-D051-4BBC-8418-46AFAC92E8D3}" dt="2024-01-06T15:27:12.210" v="12893"/>
          <ac:picMkLst>
            <pc:docMk/>
            <pc:sldMk cId="1584212491" sldId="261"/>
            <ac:picMk id="2" creationId="{6AD6C750-1ED3-F262-5166-D8E303EE271D}"/>
          </ac:picMkLst>
        </pc:picChg>
        <pc:picChg chg="add del mod">
          <ac:chgData name="Jhansi Gunja" userId="fd9fdc5b3bad041b" providerId="LiveId" clId="{B214F42F-D051-4BBC-8418-46AFAC92E8D3}" dt="2024-01-06T14:48:12.476" v="12871" actId="478"/>
          <ac:picMkLst>
            <pc:docMk/>
            <pc:sldMk cId="1584212491" sldId="261"/>
            <ac:picMk id="2" creationId="{E3B01D5B-4181-A6A6-27B9-2362A560E37A}"/>
          </ac:picMkLst>
        </pc:picChg>
        <pc:picChg chg="add del mod">
          <ac:chgData name="Jhansi Gunja" userId="fd9fdc5b3bad041b" providerId="LiveId" clId="{B214F42F-D051-4BBC-8418-46AFAC92E8D3}" dt="2024-01-06T15:31:36.689" v="12901"/>
          <ac:picMkLst>
            <pc:docMk/>
            <pc:sldMk cId="1584212491" sldId="261"/>
            <ac:picMk id="3" creationId="{BD0189DA-9143-9C5B-981E-727C3AED4F5B}"/>
          </ac:picMkLst>
        </pc:picChg>
        <pc:picChg chg="add del mod">
          <ac:chgData name="Jhansi Gunja" userId="fd9fdc5b3bad041b" providerId="LiveId" clId="{B214F42F-D051-4BBC-8418-46AFAC92E8D3}" dt="2024-01-06T15:34:56.455" v="12905"/>
          <ac:picMkLst>
            <pc:docMk/>
            <pc:sldMk cId="1584212491" sldId="261"/>
            <ac:picMk id="4" creationId="{D2CC078A-01CC-111B-F5AC-95208E442551}"/>
          </ac:picMkLst>
        </pc:picChg>
        <pc:picChg chg="add del mod">
          <ac:chgData name="Jhansi Gunja" userId="fd9fdc5b3bad041b" providerId="LiveId" clId="{B214F42F-D051-4BBC-8418-46AFAC92E8D3}" dt="2024-01-06T15:35:33.662" v="12907"/>
          <ac:picMkLst>
            <pc:docMk/>
            <pc:sldMk cId="1584212491" sldId="261"/>
            <ac:picMk id="5" creationId="{B5159D0D-96B4-885A-5723-695876CF5B3E}"/>
          </ac:picMkLst>
        </pc:picChg>
        <pc:picChg chg="add del mod">
          <ac:chgData name="Jhansi Gunja" userId="fd9fdc5b3bad041b" providerId="LiveId" clId="{B214F42F-D051-4BBC-8418-46AFAC92E8D3}" dt="2024-01-06T17:53:54.771" v="13036"/>
          <ac:picMkLst>
            <pc:docMk/>
            <pc:sldMk cId="1584212491" sldId="261"/>
            <ac:picMk id="6" creationId="{94860C6B-E03B-3D0B-5B76-455E33A760C0}"/>
          </ac:picMkLst>
        </pc:picChg>
      </pc:sldChg>
      <pc:sldChg chg="modSp add del mod">
        <pc:chgData name="Jhansi Gunja" userId="fd9fdc5b3bad041b" providerId="LiveId" clId="{B214F42F-D051-4BBC-8418-46AFAC92E8D3}" dt="2024-01-06T02:36:14.628" v="12510" actId="47"/>
        <pc:sldMkLst>
          <pc:docMk/>
          <pc:sldMk cId="1002187504" sldId="262"/>
        </pc:sldMkLst>
        <pc:spChg chg="mod">
          <ac:chgData name="Jhansi Gunja" userId="fd9fdc5b3bad041b" providerId="LiveId" clId="{B214F42F-D051-4BBC-8418-46AFAC92E8D3}" dt="2024-01-05T15:59:36.313" v="1128" actId="207"/>
          <ac:spMkLst>
            <pc:docMk/>
            <pc:sldMk cId="1002187504" sldId="262"/>
            <ac:spMk id="10" creationId="{4A793E01-FB18-6C2A-AEA3-EAD9A838F974}"/>
          </ac:spMkLst>
        </pc:spChg>
      </pc:sldChg>
      <pc:sldChg chg="addSp delSp modSp add del mod modTransition delAnim modAnim">
        <pc:chgData name="Jhansi Gunja" userId="fd9fdc5b3bad041b" providerId="LiveId" clId="{B214F42F-D051-4BBC-8418-46AFAC92E8D3}" dt="2024-01-06T17:53:54.771" v="13036"/>
        <pc:sldMkLst>
          <pc:docMk/>
          <pc:sldMk cId="2511177837" sldId="263"/>
        </pc:sldMkLst>
        <pc:spChg chg="add del mod">
          <ac:chgData name="Jhansi Gunja" userId="fd9fdc5b3bad041b" providerId="LiveId" clId="{B214F42F-D051-4BBC-8418-46AFAC92E8D3}" dt="2024-01-05T18:34:40.426" v="7974" actId="2711"/>
          <ac:spMkLst>
            <pc:docMk/>
            <pc:sldMk cId="2511177837" sldId="263"/>
            <ac:spMk id="2" creationId="{1037F8A2-D64E-F313-071C-8F1BB8AA67AE}"/>
          </ac:spMkLst>
        </pc:spChg>
        <pc:spChg chg="add del mod">
          <ac:chgData name="Jhansi Gunja" userId="fd9fdc5b3bad041b" providerId="LiveId" clId="{B214F42F-D051-4BBC-8418-46AFAC92E8D3}" dt="2024-01-05T15:57:47.659" v="1097" actId="478"/>
          <ac:spMkLst>
            <pc:docMk/>
            <pc:sldMk cId="2511177837" sldId="263"/>
            <ac:spMk id="3" creationId="{25FD3CF4-FE1E-66A4-08F6-EE2898310EE1}"/>
          </ac:spMkLst>
        </pc:spChg>
        <pc:spChg chg="del">
          <ac:chgData name="Jhansi Gunja" userId="fd9fdc5b3bad041b" providerId="LiveId" clId="{B214F42F-D051-4BBC-8418-46AFAC92E8D3}" dt="2024-01-05T15:50:17.111" v="1036" actId="478"/>
          <ac:spMkLst>
            <pc:docMk/>
            <pc:sldMk cId="2511177837" sldId="263"/>
            <ac:spMk id="10" creationId="{4A793E01-FB18-6C2A-AEA3-EAD9A838F974}"/>
          </ac:spMkLst>
        </pc:spChg>
        <pc:picChg chg="add del mod">
          <ac:chgData name="Jhansi Gunja" userId="fd9fdc5b3bad041b" providerId="LiveId" clId="{B214F42F-D051-4BBC-8418-46AFAC92E8D3}" dt="2024-01-06T15:27:17.161" v="12894"/>
          <ac:picMkLst>
            <pc:docMk/>
            <pc:sldMk cId="2511177837" sldId="263"/>
            <ac:picMk id="3" creationId="{465479C5-EF13-7BAF-B35C-F03ABD0333BF}"/>
          </ac:picMkLst>
        </pc:picChg>
        <pc:picChg chg="add del mod">
          <ac:chgData name="Jhansi Gunja" userId="fd9fdc5b3bad041b" providerId="LiveId" clId="{B214F42F-D051-4BBC-8418-46AFAC92E8D3}" dt="2024-01-06T14:48:16.279" v="12872" actId="478"/>
          <ac:picMkLst>
            <pc:docMk/>
            <pc:sldMk cId="2511177837" sldId="263"/>
            <ac:picMk id="3" creationId="{E3BDB0F2-BFFB-84CD-7370-CF450F4BF69B}"/>
          </ac:picMkLst>
        </pc:picChg>
        <pc:picChg chg="add del mod">
          <ac:chgData name="Jhansi Gunja" userId="fd9fdc5b3bad041b" providerId="LiveId" clId="{B214F42F-D051-4BBC-8418-46AFAC92E8D3}" dt="2024-01-06T15:30:56.474" v="12900"/>
          <ac:picMkLst>
            <pc:docMk/>
            <pc:sldMk cId="2511177837" sldId="263"/>
            <ac:picMk id="4" creationId="{DBCBD49A-C32B-D6D8-B62E-E215687B11E0}"/>
          </ac:picMkLst>
        </pc:picChg>
        <pc:picChg chg="add del mod">
          <ac:chgData name="Jhansi Gunja" userId="fd9fdc5b3bad041b" providerId="LiveId" clId="{B214F42F-D051-4BBC-8418-46AFAC92E8D3}" dt="2024-01-06T17:53:54.771" v="13036"/>
          <ac:picMkLst>
            <pc:docMk/>
            <pc:sldMk cId="2511177837" sldId="263"/>
            <ac:picMk id="5" creationId="{EFBE2EC6-0031-B741-029B-4347FFD7D8AA}"/>
          </ac:picMkLst>
        </pc:picChg>
        <pc:picChg chg="del">
          <ac:chgData name="Jhansi Gunja" userId="fd9fdc5b3bad041b" providerId="LiveId" clId="{B214F42F-D051-4BBC-8418-46AFAC92E8D3}" dt="2024-01-05T15:50:14.562" v="1035" actId="478"/>
          <ac:picMkLst>
            <pc:docMk/>
            <pc:sldMk cId="2511177837" sldId="263"/>
            <ac:picMk id="9" creationId="{5B9A0010-37C4-4B86-54A2-4BCC1CEBFED0}"/>
          </ac:picMkLst>
        </pc:picChg>
      </pc:sldChg>
      <pc:sldChg chg="addSp delSp modSp new mod modTransition modAnim">
        <pc:chgData name="Jhansi Gunja" userId="fd9fdc5b3bad041b" providerId="LiveId" clId="{B214F42F-D051-4BBC-8418-46AFAC92E8D3}" dt="2024-01-06T17:53:54.771" v="13036"/>
        <pc:sldMkLst>
          <pc:docMk/>
          <pc:sldMk cId="3256696174" sldId="264"/>
        </pc:sldMkLst>
        <pc:spChg chg="del mod">
          <ac:chgData name="Jhansi Gunja" userId="fd9fdc5b3bad041b" providerId="LiveId" clId="{B214F42F-D051-4BBC-8418-46AFAC92E8D3}" dt="2024-01-05T16:01:46.017" v="1178" actId="478"/>
          <ac:spMkLst>
            <pc:docMk/>
            <pc:sldMk cId="3256696174" sldId="264"/>
            <ac:spMk id="2" creationId="{9590940A-5C6A-F132-8D41-8387082FD20F}"/>
          </ac:spMkLst>
        </pc:spChg>
        <pc:spChg chg="add del mod">
          <ac:chgData name="Jhansi Gunja" userId="fd9fdc5b3bad041b" providerId="LiveId" clId="{B214F42F-D051-4BBC-8418-46AFAC92E8D3}" dt="2024-01-05T16:01:49.923" v="1179" actId="478"/>
          <ac:spMkLst>
            <pc:docMk/>
            <pc:sldMk cId="3256696174" sldId="264"/>
            <ac:spMk id="4" creationId="{000221A5-8F01-1AAF-1FDE-DD264E07A290}"/>
          </ac:spMkLst>
        </pc:spChg>
        <pc:spChg chg="add mod">
          <ac:chgData name="Jhansi Gunja" userId="fd9fdc5b3bad041b" providerId="LiveId" clId="{B214F42F-D051-4BBC-8418-46AFAC92E8D3}" dt="2024-01-05T16:04:37.430" v="1324" actId="1076"/>
          <ac:spMkLst>
            <pc:docMk/>
            <pc:sldMk cId="3256696174" sldId="264"/>
            <ac:spMk id="7" creationId="{986F6496-FDFD-F16B-7338-C6302B8864D7}"/>
          </ac:spMkLst>
        </pc:spChg>
        <pc:picChg chg="add del mod">
          <ac:chgData name="Jhansi Gunja" userId="fd9fdc5b3bad041b" providerId="LiveId" clId="{B214F42F-D051-4BBC-8418-46AFAC92E8D3}" dt="2024-01-06T15:36:11.728" v="12909"/>
          <ac:picMkLst>
            <pc:docMk/>
            <pc:sldMk cId="3256696174" sldId="264"/>
            <ac:picMk id="2" creationId="{5D9BBC60-7499-2553-5E1D-B476EC3D7F0C}"/>
          </ac:picMkLst>
        </pc:picChg>
        <pc:picChg chg="add del mod">
          <ac:chgData name="Jhansi Gunja" userId="fd9fdc5b3bad041b" providerId="LiveId" clId="{B214F42F-D051-4BBC-8418-46AFAC92E8D3}" dt="2024-01-06T15:37:31.705" v="12911"/>
          <ac:picMkLst>
            <pc:docMk/>
            <pc:sldMk cId="3256696174" sldId="264"/>
            <ac:picMk id="3" creationId="{058D36DE-9E6A-55BF-0AB4-7E53439F0809}"/>
          </ac:picMkLst>
        </pc:picChg>
        <pc:picChg chg="add del mod">
          <ac:chgData name="Jhansi Gunja" userId="fd9fdc5b3bad041b" providerId="LiveId" clId="{B214F42F-D051-4BBC-8418-46AFAC92E8D3}" dt="2024-01-06T15:37:47.916" v="12913"/>
          <ac:picMkLst>
            <pc:docMk/>
            <pc:sldMk cId="3256696174" sldId="264"/>
            <ac:picMk id="4" creationId="{4D07257B-9740-89FB-08ED-E17D781FE06C}"/>
          </ac:picMkLst>
        </pc:picChg>
        <pc:picChg chg="add del mod">
          <ac:chgData name="Jhansi Gunja" userId="fd9fdc5b3bad041b" providerId="LiveId" clId="{B214F42F-D051-4BBC-8418-46AFAC92E8D3}" dt="2024-01-06T17:53:54.771" v="13036"/>
          <ac:picMkLst>
            <pc:docMk/>
            <pc:sldMk cId="3256696174" sldId="264"/>
            <ac:picMk id="5" creationId="{60389F46-3197-DBE3-120E-F966038D9263}"/>
          </ac:picMkLst>
        </pc:picChg>
        <pc:picChg chg="add mod">
          <ac:chgData name="Jhansi Gunja" userId="fd9fdc5b3bad041b" providerId="LiveId" clId="{B214F42F-D051-4BBC-8418-46AFAC92E8D3}" dt="2024-01-05T16:03:21.938" v="1194" actId="14100"/>
          <ac:picMkLst>
            <pc:docMk/>
            <pc:sldMk cId="3256696174" sldId="264"/>
            <ac:picMk id="6" creationId="{329F8DF5-2069-FD75-390D-1536A2040C19}"/>
          </ac:picMkLst>
        </pc:picChg>
      </pc:sldChg>
      <pc:sldChg chg="addSp delSp modSp add del mod modTransition modAnim">
        <pc:chgData name="Jhansi Gunja" userId="fd9fdc5b3bad041b" providerId="LiveId" clId="{B214F42F-D051-4BBC-8418-46AFAC92E8D3}" dt="2024-01-06T17:53:54.771" v="13036"/>
        <pc:sldMkLst>
          <pc:docMk/>
          <pc:sldMk cId="2976339175" sldId="265"/>
        </pc:sldMkLst>
        <pc:spChg chg="mod">
          <ac:chgData name="Jhansi Gunja" userId="fd9fdc5b3bad041b" providerId="LiveId" clId="{B214F42F-D051-4BBC-8418-46AFAC92E8D3}" dt="2024-01-05T16:21:29.285" v="1783" actId="1076"/>
          <ac:spMkLst>
            <pc:docMk/>
            <pc:sldMk cId="2976339175" sldId="265"/>
            <ac:spMk id="2" creationId="{9590940A-5C6A-F132-8D41-8387082FD20F}"/>
          </ac:spMkLst>
        </pc:spChg>
        <pc:spChg chg="add del mod">
          <ac:chgData name="Jhansi Gunja" userId="fd9fdc5b3bad041b" providerId="LiveId" clId="{B214F42F-D051-4BBC-8418-46AFAC92E8D3}" dt="2024-01-05T16:39:57.622" v="2411" actId="20577"/>
          <ac:spMkLst>
            <pc:docMk/>
            <pc:sldMk cId="2976339175" sldId="265"/>
            <ac:spMk id="5" creationId="{83283C32-9327-2780-9595-840910B2227A}"/>
          </ac:spMkLst>
        </pc:spChg>
        <pc:spChg chg="add mod">
          <ac:chgData name="Jhansi Gunja" userId="fd9fdc5b3bad041b" providerId="LiveId" clId="{B214F42F-D051-4BBC-8418-46AFAC92E8D3}" dt="2024-01-05T16:22:47.655" v="1798"/>
          <ac:spMkLst>
            <pc:docMk/>
            <pc:sldMk cId="2976339175" sldId="265"/>
            <ac:spMk id="7" creationId="{6838972D-C02F-E665-60AE-52C1BB8B5822}"/>
          </ac:spMkLst>
        </pc:spChg>
        <pc:spChg chg="add del mod">
          <ac:chgData name="Jhansi Gunja" userId="fd9fdc5b3bad041b" providerId="LiveId" clId="{B214F42F-D051-4BBC-8418-46AFAC92E8D3}" dt="2024-01-05T16:27:00.462" v="2402" actId="20577"/>
          <ac:spMkLst>
            <pc:docMk/>
            <pc:sldMk cId="2976339175" sldId="265"/>
            <ac:spMk id="8" creationId="{DFB93864-3D74-3831-34C2-178CBB6BA9A5}"/>
          </ac:spMkLst>
        </pc:spChg>
        <pc:picChg chg="add del mod">
          <ac:chgData name="Jhansi Gunja" userId="fd9fdc5b3bad041b" providerId="LiveId" clId="{B214F42F-D051-4BBC-8418-46AFAC92E8D3}" dt="2024-01-06T15:41:03.723" v="12917"/>
          <ac:picMkLst>
            <pc:docMk/>
            <pc:sldMk cId="2976339175" sldId="265"/>
            <ac:picMk id="3" creationId="{CAD227BB-60CF-B83A-67D0-C5981BB7D66F}"/>
          </ac:picMkLst>
        </pc:picChg>
        <pc:picChg chg="add mod">
          <ac:chgData name="Jhansi Gunja" userId="fd9fdc5b3bad041b" providerId="LiveId" clId="{B214F42F-D051-4BBC-8418-46AFAC92E8D3}" dt="2024-01-05T16:21:21.796" v="1782" actId="14100"/>
          <ac:picMkLst>
            <pc:docMk/>
            <pc:sldMk cId="2976339175" sldId="265"/>
            <ac:picMk id="4" creationId="{32ABD583-FE8F-D4C4-C952-237528C218E9}"/>
          </ac:picMkLst>
        </pc:picChg>
        <pc:picChg chg="add del mod">
          <ac:chgData name="Jhansi Gunja" userId="fd9fdc5b3bad041b" providerId="LiveId" clId="{B214F42F-D051-4BBC-8418-46AFAC92E8D3}" dt="2024-01-05T16:22:23.668" v="1789"/>
          <ac:picMkLst>
            <pc:docMk/>
            <pc:sldMk cId="2976339175" sldId="265"/>
            <ac:picMk id="6" creationId="{41E81692-E6EB-B6FE-0881-CB651E8F096C}"/>
          </ac:picMkLst>
        </pc:picChg>
        <pc:picChg chg="add del mod">
          <ac:chgData name="Jhansi Gunja" userId="fd9fdc5b3bad041b" providerId="LiveId" clId="{B214F42F-D051-4BBC-8418-46AFAC92E8D3}" dt="2024-01-06T15:41:18.334" v="12919"/>
          <ac:picMkLst>
            <pc:docMk/>
            <pc:sldMk cId="2976339175" sldId="265"/>
            <ac:picMk id="6" creationId="{46AE635C-02F1-8F8A-D735-909B448AF55B}"/>
          </ac:picMkLst>
        </pc:picChg>
        <pc:picChg chg="add del mod">
          <ac:chgData name="Jhansi Gunja" userId="fd9fdc5b3bad041b" providerId="LiveId" clId="{B214F42F-D051-4BBC-8418-46AFAC92E8D3}" dt="2024-01-06T15:42:26.022" v="12921"/>
          <ac:picMkLst>
            <pc:docMk/>
            <pc:sldMk cId="2976339175" sldId="265"/>
            <ac:picMk id="9" creationId="{BA961FCB-C198-E076-F7FC-13A7AE757A34}"/>
          </ac:picMkLst>
        </pc:picChg>
        <pc:picChg chg="add del mod">
          <ac:chgData name="Jhansi Gunja" userId="fd9fdc5b3bad041b" providerId="LiveId" clId="{B214F42F-D051-4BBC-8418-46AFAC92E8D3}" dt="2024-01-06T15:43:32.498" v="12923"/>
          <ac:picMkLst>
            <pc:docMk/>
            <pc:sldMk cId="2976339175" sldId="265"/>
            <ac:picMk id="10" creationId="{613F1676-B1CE-75EB-34E8-80DBC44C6064}"/>
          </ac:picMkLst>
        </pc:picChg>
        <pc:picChg chg="add del mod">
          <ac:chgData name="Jhansi Gunja" userId="fd9fdc5b3bad041b" providerId="LiveId" clId="{B214F42F-D051-4BBC-8418-46AFAC92E8D3}" dt="2024-01-06T17:53:54.771" v="13036"/>
          <ac:picMkLst>
            <pc:docMk/>
            <pc:sldMk cId="2976339175" sldId="265"/>
            <ac:picMk id="11" creationId="{A36D2CC6-9D81-EEDF-A6A5-6284DC3545F4}"/>
          </ac:picMkLst>
        </pc:picChg>
      </pc:sldChg>
      <pc:sldChg chg="addSp delSp modSp add del mod modTransition modAnim">
        <pc:chgData name="Jhansi Gunja" userId="fd9fdc5b3bad041b" providerId="LiveId" clId="{B214F42F-D051-4BBC-8418-46AFAC92E8D3}" dt="2024-01-06T17:53:54.771" v="13036"/>
        <pc:sldMkLst>
          <pc:docMk/>
          <pc:sldMk cId="1616530640" sldId="266"/>
        </pc:sldMkLst>
        <pc:spChg chg="del">
          <ac:chgData name="Jhansi Gunja" userId="fd9fdc5b3bad041b" providerId="LiveId" clId="{B214F42F-D051-4BBC-8418-46AFAC92E8D3}" dt="2024-01-05T16:02:10.371" v="1184" actId="478"/>
          <ac:spMkLst>
            <pc:docMk/>
            <pc:sldMk cId="1616530640" sldId="266"/>
            <ac:spMk id="2" creationId="{9590940A-5C6A-F132-8D41-8387082FD20F}"/>
          </ac:spMkLst>
        </pc:spChg>
        <pc:spChg chg="add mod">
          <ac:chgData name="Jhansi Gunja" userId="fd9fdc5b3bad041b" providerId="LiveId" clId="{B214F42F-D051-4BBC-8418-46AFAC92E8D3}" dt="2024-01-06T02:46:52.415" v="12562" actId="113"/>
          <ac:spMkLst>
            <pc:docMk/>
            <pc:sldMk cId="1616530640" sldId="266"/>
            <ac:spMk id="2" creationId="{E411CCAE-83A0-AAAC-3406-64F47816B1FF}"/>
          </ac:spMkLst>
        </pc:spChg>
        <pc:spChg chg="add del mod">
          <ac:chgData name="Jhansi Gunja" userId="fd9fdc5b3bad041b" providerId="LiveId" clId="{B214F42F-D051-4BBC-8418-46AFAC92E8D3}" dt="2024-01-05T16:02:12.535" v="1185" actId="478"/>
          <ac:spMkLst>
            <pc:docMk/>
            <pc:sldMk cId="1616530640" sldId="266"/>
            <ac:spMk id="4" creationId="{B6418976-78AC-2B8F-0F8F-03D5078D120F}"/>
          </ac:spMkLst>
        </pc:spChg>
        <pc:picChg chg="add del mod">
          <ac:chgData name="Jhansi Gunja" userId="fd9fdc5b3bad041b" providerId="LiveId" clId="{B214F42F-D051-4BBC-8418-46AFAC92E8D3}" dt="2024-01-06T17:53:54.771" v="13036"/>
          <ac:picMkLst>
            <pc:docMk/>
            <pc:sldMk cId="1616530640" sldId="266"/>
            <ac:picMk id="3" creationId="{66BD142D-E256-0D55-7076-AACBD1172C6E}"/>
          </ac:picMkLst>
        </pc:picChg>
        <pc:picChg chg="add mod">
          <ac:chgData name="Jhansi Gunja" userId="fd9fdc5b3bad041b" providerId="LiveId" clId="{B214F42F-D051-4BBC-8418-46AFAC92E8D3}" dt="2024-01-06T02:41:17.286" v="12518" actId="1076"/>
          <ac:picMkLst>
            <pc:docMk/>
            <pc:sldMk cId="1616530640" sldId="266"/>
            <ac:picMk id="6" creationId="{F3E569D0-DEBE-C6D4-712A-3A60D587F779}"/>
          </ac:picMkLst>
        </pc:picChg>
      </pc:sldChg>
      <pc:sldChg chg="addSp delSp modSp add del mod modTransition modAnim">
        <pc:chgData name="Jhansi Gunja" userId="fd9fdc5b3bad041b" providerId="LiveId" clId="{B214F42F-D051-4BBC-8418-46AFAC92E8D3}" dt="2024-01-06T17:53:54.771" v="13036"/>
        <pc:sldMkLst>
          <pc:docMk/>
          <pc:sldMk cId="1643017221" sldId="267"/>
        </pc:sldMkLst>
        <pc:spChg chg="mod">
          <ac:chgData name="Jhansi Gunja" userId="fd9fdc5b3bad041b" providerId="LiveId" clId="{B214F42F-D051-4BBC-8418-46AFAC92E8D3}" dt="2024-01-05T16:12:00.952" v="1341" actId="1076"/>
          <ac:spMkLst>
            <pc:docMk/>
            <pc:sldMk cId="1643017221" sldId="267"/>
            <ac:spMk id="2" creationId="{9590940A-5C6A-F132-8D41-8387082FD20F}"/>
          </ac:spMkLst>
        </pc:spChg>
        <pc:spChg chg="add mod">
          <ac:chgData name="Jhansi Gunja" userId="fd9fdc5b3bad041b" providerId="LiveId" clId="{B214F42F-D051-4BBC-8418-46AFAC92E8D3}" dt="2024-01-05T16:20:07.815" v="1777" actId="20577"/>
          <ac:spMkLst>
            <pc:docMk/>
            <pc:sldMk cId="1643017221" sldId="267"/>
            <ac:spMk id="5" creationId="{74832ACE-D669-0506-AE94-A9E89D92F9CE}"/>
          </ac:spMkLst>
        </pc:spChg>
        <pc:spChg chg="add del mod">
          <ac:chgData name="Jhansi Gunja" userId="fd9fdc5b3bad041b" providerId="LiveId" clId="{B214F42F-D051-4BBC-8418-46AFAC92E8D3}" dt="2024-01-05T16:22:44.332" v="1797" actId="21"/>
          <ac:spMkLst>
            <pc:docMk/>
            <pc:sldMk cId="1643017221" sldId="267"/>
            <ac:spMk id="6" creationId="{E9B226CC-1C29-D9E8-2D0E-39AE53CA90B9}"/>
          </ac:spMkLst>
        </pc:spChg>
        <pc:spChg chg="add mod">
          <ac:chgData name="Jhansi Gunja" userId="fd9fdc5b3bad041b" providerId="LiveId" clId="{B214F42F-D051-4BBC-8418-46AFAC92E8D3}" dt="2024-01-05T16:15:18.817" v="1771" actId="14100"/>
          <ac:spMkLst>
            <pc:docMk/>
            <pc:sldMk cId="1643017221" sldId="267"/>
            <ac:spMk id="7" creationId="{E3D7CB12-EEF3-7FDF-2A94-EDCC7776A9AF}"/>
          </ac:spMkLst>
        </pc:spChg>
        <pc:picChg chg="add del mod">
          <ac:chgData name="Jhansi Gunja" userId="fd9fdc5b3bad041b" providerId="LiveId" clId="{B214F42F-D051-4BBC-8418-46AFAC92E8D3}" dt="2024-01-06T15:39:26.210" v="12915"/>
          <ac:picMkLst>
            <pc:docMk/>
            <pc:sldMk cId="1643017221" sldId="267"/>
            <ac:picMk id="3" creationId="{19F59E6B-5757-06DD-273B-6FDD43C1A0D5}"/>
          </ac:picMkLst>
        </pc:picChg>
        <pc:picChg chg="add mod">
          <ac:chgData name="Jhansi Gunja" userId="fd9fdc5b3bad041b" providerId="LiveId" clId="{B214F42F-D051-4BBC-8418-46AFAC92E8D3}" dt="2024-01-05T16:20:43.189" v="1778" actId="1076"/>
          <ac:picMkLst>
            <pc:docMk/>
            <pc:sldMk cId="1643017221" sldId="267"/>
            <ac:picMk id="4" creationId="{7154A280-FD7F-642C-E5B6-401800DD3D9A}"/>
          </ac:picMkLst>
        </pc:picChg>
        <pc:picChg chg="add del mod">
          <ac:chgData name="Jhansi Gunja" userId="fd9fdc5b3bad041b" providerId="LiveId" clId="{B214F42F-D051-4BBC-8418-46AFAC92E8D3}" dt="2024-01-06T17:53:54.771" v="13036"/>
          <ac:picMkLst>
            <pc:docMk/>
            <pc:sldMk cId="1643017221" sldId="267"/>
            <ac:picMk id="8" creationId="{236AA9E7-F937-92EF-C7CF-497E9CD1FB05}"/>
          </ac:picMkLst>
        </pc:picChg>
      </pc:sldChg>
      <pc:sldChg chg="addSp delSp modSp add del mod modTransition modAnim">
        <pc:chgData name="Jhansi Gunja" userId="fd9fdc5b3bad041b" providerId="LiveId" clId="{B214F42F-D051-4BBC-8418-46AFAC92E8D3}" dt="2024-01-06T17:53:54.771" v="13036"/>
        <pc:sldMkLst>
          <pc:docMk/>
          <pc:sldMk cId="3844529681" sldId="268"/>
        </pc:sldMkLst>
        <pc:spChg chg="del mod">
          <ac:chgData name="Jhansi Gunja" userId="fd9fdc5b3bad041b" providerId="LiveId" clId="{B214F42F-D051-4BBC-8418-46AFAC92E8D3}" dt="2024-01-05T16:40:12.406" v="2417"/>
          <ac:spMkLst>
            <pc:docMk/>
            <pc:sldMk cId="3844529681" sldId="268"/>
            <ac:spMk id="5" creationId="{83283C32-9327-2780-9595-840910B2227A}"/>
          </ac:spMkLst>
        </pc:spChg>
        <pc:spChg chg="del mod">
          <ac:chgData name="Jhansi Gunja" userId="fd9fdc5b3bad041b" providerId="LiveId" clId="{B214F42F-D051-4BBC-8418-46AFAC92E8D3}" dt="2024-01-05T16:40:12.407" v="2419"/>
          <ac:spMkLst>
            <pc:docMk/>
            <pc:sldMk cId="3844529681" sldId="268"/>
            <ac:spMk id="8" creationId="{DFB93864-3D74-3831-34C2-178CBB6BA9A5}"/>
          </ac:spMkLst>
        </pc:spChg>
        <pc:spChg chg="add mod">
          <ac:chgData name="Jhansi Gunja" userId="fd9fdc5b3bad041b" providerId="LiveId" clId="{B214F42F-D051-4BBC-8418-46AFAC92E8D3}" dt="2024-01-05T16:42:14.959" v="2436" actId="1076"/>
          <ac:spMkLst>
            <pc:docMk/>
            <pc:sldMk cId="3844529681" sldId="268"/>
            <ac:spMk id="9" creationId="{6FBD909E-D782-FD87-5F14-23D58F2F5EAE}"/>
          </ac:spMkLst>
        </pc:spChg>
        <pc:spChg chg="add mod">
          <ac:chgData name="Jhansi Gunja" userId="fd9fdc5b3bad041b" providerId="LiveId" clId="{B214F42F-D051-4BBC-8418-46AFAC92E8D3}" dt="2024-01-05T16:44:07.727" v="2728" actId="20577"/>
          <ac:spMkLst>
            <pc:docMk/>
            <pc:sldMk cId="3844529681" sldId="268"/>
            <ac:spMk id="10" creationId="{51645226-6321-6AF0-ACF4-6A1DFBDE3004}"/>
          </ac:spMkLst>
        </pc:spChg>
        <pc:spChg chg="add mod">
          <ac:chgData name="Jhansi Gunja" userId="fd9fdc5b3bad041b" providerId="LiveId" clId="{B214F42F-D051-4BBC-8418-46AFAC92E8D3}" dt="2024-01-05T16:46:48.745" v="2787" actId="1076"/>
          <ac:spMkLst>
            <pc:docMk/>
            <pc:sldMk cId="3844529681" sldId="268"/>
            <ac:spMk id="13" creationId="{2E12E179-08B0-EF90-64BE-F85489CB3471}"/>
          </ac:spMkLst>
        </pc:spChg>
        <pc:spChg chg="add">
          <ac:chgData name="Jhansi Gunja" userId="fd9fdc5b3bad041b" providerId="LiveId" clId="{B214F42F-D051-4BBC-8418-46AFAC92E8D3}" dt="2024-01-05T16:46:41.571" v="2786" actId="11529"/>
          <ac:spMkLst>
            <pc:docMk/>
            <pc:sldMk cId="3844529681" sldId="268"/>
            <ac:spMk id="14" creationId="{5654B134-8174-CA3A-FF70-404017C9A11F}"/>
          </ac:spMkLst>
        </pc:spChg>
        <pc:picChg chg="add del mod">
          <ac:chgData name="Jhansi Gunja" userId="fd9fdc5b3bad041b" providerId="LiveId" clId="{B214F42F-D051-4BBC-8418-46AFAC92E8D3}" dt="2024-01-06T15:44:57.861" v="12925"/>
          <ac:picMkLst>
            <pc:docMk/>
            <pc:sldMk cId="3844529681" sldId="268"/>
            <ac:picMk id="3" creationId="{8494B7D4-0B08-D6F3-0DDD-F563B45A2EC8}"/>
          </ac:picMkLst>
        </pc:picChg>
        <pc:picChg chg="del">
          <ac:chgData name="Jhansi Gunja" userId="fd9fdc5b3bad041b" providerId="LiveId" clId="{B214F42F-D051-4BBC-8418-46AFAC92E8D3}" dt="2024-01-05T16:40:12.404" v="2415" actId="478"/>
          <ac:picMkLst>
            <pc:docMk/>
            <pc:sldMk cId="3844529681" sldId="268"/>
            <ac:picMk id="4" creationId="{32ABD583-FE8F-D4C4-C952-237528C218E9}"/>
          </ac:picMkLst>
        </pc:picChg>
        <pc:picChg chg="add del mod">
          <ac:chgData name="Jhansi Gunja" userId="fd9fdc5b3bad041b" providerId="LiveId" clId="{B214F42F-D051-4BBC-8418-46AFAC92E8D3}" dt="2024-01-06T15:45:58.123" v="12927"/>
          <ac:picMkLst>
            <pc:docMk/>
            <pc:sldMk cId="3844529681" sldId="268"/>
            <ac:picMk id="4" creationId="{FBF09F50-AB05-BF57-8471-54B875E6F312}"/>
          </ac:picMkLst>
        </pc:picChg>
        <pc:picChg chg="add del mod">
          <ac:chgData name="Jhansi Gunja" userId="fd9fdc5b3bad041b" providerId="LiveId" clId="{B214F42F-D051-4BBC-8418-46AFAC92E8D3}" dt="2024-01-06T17:53:54.771" v="13036"/>
          <ac:picMkLst>
            <pc:docMk/>
            <pc:sldMk cId="3844529681" sldId="268"/>
            <ac:picMk id="5" creationId="{F5B00E47-124F-F760-D368-CA68BF821D25}"/>
          </ac:picMkLst>
        </pc:picChg>
        <pc:picChg chg="add mod">
          <ac:chgData name="Jhansi Gunja" userId="fd9fdc5b3bad041b" providerId="LiveId" clId="{B214F42F-D051-4BBC-8418-46AFAC92E8D3}" dt="2024-01-05T16:41:15.098" v="2424" actId="14100"/>
          <ac:picMkLst>
            <pc:docMk/>
            <pc:sldMk cId="3844529681" sldId="268"/>
            <ac:picMk id="6" creationId="{F86F0EAE-B090-12A5-BDC2-384E46D332DF}"/>
          </ac:picMkLst>
        </pc:picChg>
        <pc:picChg chg="add del mod">
          <ac:chgData name="Jhansi Gunja" userId="fd9fdc5b3bad041b" providerId="LiveId" clId="{B214F42F-D051-4BBC-8418-46AFAC92E8D3}" dt="2024-01-05T16:47:38.157" v="2789" actId="478"/>
          <ac:picMkLst>
            <pc:docMk/>
            <pc:sldMk cId="3844529681" sldId="268"/>
            <ac:picMk id="12" creationId="{2ABFEEB7-6234-9B34-6156-3D9F003230AA}"/>
          </ac:picMkLst>
        </pc:picChg>
      </pc:sldChg>
      <pc:sldChg chg="addSp delSp modSp add del mod modTransition modAnim">
        <pc:chgData name="Jhansi Gunja" userId="fd9fdc5b3bad041b" providerId="LiveId" clId="{B214F42F-D051-4BBC-8418-46AFAC92E8D3}" dt="2024-01-06T17:53:54.771" v="13036"/>
        <pc:sldMkLst>
          <pc:docMk/>
          <pc:sldMk cId="4118612603" sldId="269"/>
        </pc:sldMkLst>
        <pc:spChg chg="mod">
          <ac:chgData name="Jhansi Gunja" userId="fd9fdc5b3bad041b" providerId="LiveId" clId="{B214F42F-D051-4BBC-8418-46AFAC92E8D3}" dt="2024-01-05T16:51:02.253" v="2801" actId="20577"/>
          <ac:spMkLst>
            <pc:docMk/>
            <pc:sldMk cId="4118612603" sldId="269"/>
            <ac:spMk id="5" creationId="{83283C32-9327-2780-9595-840910B2227A}"/>
          </ac:spMkLst>
        </pc:spChg>
        <pc:spChg chg="mod">
          <ac:chgData name="Jhansi Gunja" userId="fd9fdc5b3bad041b" providerId="LiveId" clId="{B214F42F-D051-4BBC-8418-46AFAC92E8D3}" dt="2024-01-05T16:54:41.624" v="3382" actId="20577"/>
          <ac:spMkLst>
            <pc:docMk/>
            <pc:sldMk cId="4118612603" sldId="269"/>
            <ac:spMk id="8" creationId="{DFB93864-3D74-3831-34C2-178CBB6BA9A5}"/>
          </ac:spMkLst>
        </pc:spChg>
        <pc:picChg chg="add del mod">
          <ac:chgData name="Jhansi Gunja" userId="fd9fdc5b3bad041b" providerId="LiveId" clId="{B214F42F-D051-4BBC-8418-46AFAC92E8D3}" dt="2024-01-06T15:47:23.132" v="12929"/>
          <ac:picMkLst>
            <pc:docMk/>
            <pc:sldMk cId="4118612603" sldId="269"/>
            <ac:picMk id="3" creationId="{094B66EB-CDFB-9D0C-C1B4-5BB9FBFEC48D}"/>
          </ac:picMkLst>
        </pc:picChg>
        <pc:picChg chg="add del mod">
          <ac:chgData name="Jhansi Gunja" userId="fd9fdc5b3bad041b" providerId="LiveId" clId="{B214F42F-D051-4BBC-8418-46AFAC92E8D3}" dt="2024-01-06T17:53:54.771" v="13036"/>
          <ac:picMkLst>
            <pc:docMk/>
            <pc:sldMk cId="4118612603" sldId="269"/>
            <ac:picMk id="4" creationId="{320056D8-D15B-2B54-6667-F1FE967D6D97}"/>
          </ac:picMkLst>
        </pc:picChg>
        <pc:picChg chg="del">
          <ac:chgData name="Jhansi Gunja" userId="fd9fdc5b3bad041b" providerId="LiveId" clId="{B214F42F-D051-4BBC-8418-46AFAC92E8D3}" dt="2024-01-05T16:48:41.640" v="2790" actId="478"/>
          <ac:picMkLst>
            <pc:docMk/>
            <pc:sldMk cId="4118612603" sldId="269"/>
            <ac:picMk id="4" creationId="{32ABD583-FE8F-D4C4-C952-237528C218E9}"/>
          </ac:picMkLst>
        </pc:picChg>
        <pc:picChg chg="add mod">
          <ac:chgData name="Jhansi Gunja" userId="fd9fdc5b3bad041b" providerId="LiveId" clId="{B214F42F-D051-4BBC-8418-46AFAC92E8D3}" dt="2024-01-05T16:50:45.111" v="2793" actId="14100"/>
          <ac:picMkLst>
            <pc:docMk/>
            <pc:sldMk cId="4118612603" sldId="269"/>
            <ac:picMk id="6" creationId="{F99F9540-26A9-2DF8-53E5-518CEC5B500B}"/>
          </ac:picMkLst>
        </pc:picChg>
      </pc:sldChg>
      <pc:sldChg chg="addSp delSp modSp add del mod modTransition modAnim">
        <pc:chgData name="Jhansi Gunja" userId="fd9fdc5b3bad041b" providerId="LiveId" clId="{B214F42F-D051-4BBC-8418-46AFAC92E8D3}" dt="2024-01-06T17:53:54.771" v="13036"/>
        <pc:sldMkLst>
          <pc:docMk/>
          <pc:sldMk cId="1675349841" sldId="270"/>
        </pc:sldMkLst>
        <pc:spChg chg="mod">
          <ac:chgData name="Jhansi Gunja" userId="fd9fdc5b3bad041b" providerId="LiveId" clId="{B214F42F-D051-4BBC-8418-46AFAC92E8D3}" dt="2024-01-05T16:58:04.936" v="3401" actId="1076"/>
          <ac:spMkLst>
            <pc:docMk/>
            <pc:sldMk cId="1675349841" sldId="270"/>
            <ac:spMk id="2" creationId="{9590940A-5C6A-F132-8D41-8387082FD20F}"/>
          </ac:spMkLst>
        </pc:spChg>
        <pc:spChg chg="mod">
          <ac:chgData name="Jhansi Gunja" userId="fd9fdc5b3bad041b" providerId="LiveId" clId="{B214F42F-D051-4BBC-8418-46AFAC92E8D3}" dt="2024-01-05T17:04:52.269" v="3731" actId="1076"/>
          <ac:spMkLst>
            <pc:docMk/>
            <pc:sldMk cId="1675349841" sldId="270"/>
            <ac:spMk id="5" creationId="{83283C32-9327-2780-9595-840910B2227A}"/>
          </ac:spMkLst>
        </pc:spChg>
        <pc:spChg chg="mod">
          <ac:chgData name="Jhansi Gunja" userId="fd9fdc5b3bad041b" providerId="LiveId" clId="{B214F42F-D051-4BBC-8418-46AFAC92E8D3}" dt="2024-01-05T16:58:19.387" v="3404" actId="1076"/>
          <ac:spMkLst>
            <pc:docMk/>
            <pc:sldMk cId="1675349841" sldId="270"/>
            <ac:spMk id="7" creationId="{6838972D-C02F-E665-60AE-52C1BB8B5822}"/>
          </ac:spMkLst>
        </pc:spChg>
        <pc:spChg chg="mod">
          <ac:chgData name="Jhansi Gunja" userId="fd9fdc5b3bad041b" providerId="LiveId" clId="{B214F42F-D051-4BBC-8418-46AFAC92E8D3}" dt="2024-01-05T17:02:15.560" v="3723" actId="20577"/>
          <ac:spMkLst>
            <pc:docMk/>
            <pc:sldMk cId="1675349841" sldId="270"/>
            <ac:spMk id="8" creationId="{DFB93864-3D74-3831-34C2-178CBB6BA9A5}"/>
          </ac:spMkLst>
        </pc:spChg>
        <pc:picChg chg="add del mod">
          <ac:chgData name="Jhansi Gunja" userId="fd9fdc5b3bad041b" providerId="LiveId" clId="{B214F42F-D051-4BBC-8418-46AFAC92E8D3}" dt="2024-01-06T15:49:50.518" v="12932"/>
          <ac:picMkLst>
            <pc:docMk/>
            <pc:sldMk cId="1675349841" sldId="270"/>
            <ac:picMk id="3" creationId="{D1A4F0E8-6668-A4CF-6AE1-7E04A624E995}"/>
          </ac:picMkLst>
        </pc:picChg>
        <pc:picChg chg="del">
          <ac:chgData name="Jhansi Gunja" userId="fd9fdc5b3bad041b" providerId="LiveId" clId="{B214F42F-D051-4BBC-8418-46AFAC92E8D3}" dt="2024-01-05T16:56:35.844" v="3383" actId="478"/>
          <ac:picMkLst>
            <pc:docMk/>
            <pc:sldMk cId="1675349841" sldId="270"/>
            <ac:picMk id="4" creationId="{32ABD583-FE8F-D4C4-C952-237528C218E9}"/>
          </ac:picMkLst>
        </pc:picChg>
        <pc:picChg chg="add del mod">
          <ac:chgData name="Jhansi Gunja" userId="fd9fdc5b3bad041b" providerId="LiveId" clId="{B214F42F-D051-4BBC-8418-46AFAC92E8D3}" dt="2024-01-06T17:53:54.771" v="13036"/>
          <ac:picMkLst>
            <pc:docMk/>
            <pc:sldMk cId="1675349841" sldId="270"/>
            <ac:picMk id="4" creationId="{486CFB7A-5D2B-6137-F59D-BDF8C1C978EE}"/>
          </ac:picMkLst>
        </pc:picChg>
        <pc:picChg chg="add mod">
          <ac:chgData name="Jhansi Gunja" userId="fd9fdc5b3bad041b" providerId="LiveId" clId="{B214F42F-D051-4BBC-8418-46AFAC92E8D3}" dt="2024-01-05T16:57:06.766" v="3392" actId="14100"/>
          <ac:picMkLst>
            <pc:docMk/>
            <pc:sldMk cId="1675349841" sldId="270"/>
            <ac:picMk id="6" creationId="{30887EB2-01D5-2951-A4BE-2827C43EB91A}"/>
          </ac:picMkLst>
        </pc:picChg>
      </pc:sldChg>
      <pc:sldChg chg="addSp delSp modSp add del mod ord modTransition modAnim">
        <pc:chgData name="Jhansi Gunja" userId="fd9fdc5b3bad041b" providerId="LiveId" clId="{B214F42F-D051-4BBC-8418-46AFAC92E8D3}" dt="2024-01-06T17:53:54.771" v="13036"/>
        <pc:sldMkLst>
          <pc:docMk/>
          <pc:sldMk cId="3977511518" sldId="271"/>
        </pc:sldMkLst>
        <pc:spChg chg="add mod">
          <ac:chgData name="Jhansi Gunja" userId="fd9fdc5b3bad041b" providerId="LiveId" clId="{B214F42F-D051-4BBC-8418-46AFAC92E8D3}" dt="2024-01-06T02:48:28.576" v="12582" actId="1076"/>
          <ac:spMkLst>
            <pc:docMk/>
            <pc:sldMk cId="3977511518" sldId="271"/>
            <ac:spMk id="2" creationId="{648F2F13-28E6-D192-90E3-E185BAA71AA7}"/>
          </ac:spMkLst>
        </pc:spChg>
        <pc:picChg chg="add mod">
          <ac:chgData name="Jhansi Gunja" userId="fd9fdc5b3bad041b" providerId="LiveId" clId="{B214F42F-D051-4BBC-8418-46AFAC92E8D3}" dt="2024-01-06T02:47:14.777" v="12566" actId="1076"/>
          <ac:picMkLst>
            <pc:docMk/>
            <pc:sldMk cId="3977511518" sldId="271"/>
            <ac:picMk id="3" creationId="{6E7C3935-EE2A-04FA-6B7E-04E1E8E835A3}"/>
          </ac:picMkLst>
        </pc:picChg>
        <pc:picChg chg="add del mod">
          <ac:chgData name="Jhansi Gunja" userId="fd9fdc5b3bad041b" providerId="LiveId" clId="{B214F42F-D051-4BBC-8418-46AFAC92E8D3}" dt="2024-01-06T15:48:34.559" v="12931"/>
          <ac:picMkLst>
            <pc:docMk/>
            <pc:sldMk cId="3977511518" sldId="271"/>
            <ac:picMk id="4" creationId="{8C8BCF19-8FA3-FEDA-C01E-365991136C78}"/>
          </ac:picMkLst>
        </pc:picChg>
        <pc:picChg chg="add del mod">
          <ac:chgData name="Jhansi Gunja" userId="fd9fdc5b3bad041b" providerId="LiveId" clId="{B214F42F-D051-4BBC-8418-46AFAC92E8D3}" dt="2024-01-06T15:51:11.295" v="12935"/>
          <ac:picMkLst>
            <pc:docMk/>
            <pc:sldMk cId="3977511518" sldId="271"/>
            <ac:picMk id="5" creationId="{4919CAD3-30BC-DAAB-02B8-D1029519CAC4}"/>
          </ac:picMkLst>
        </pc:picChg>
        <pc:picChg chg="add del mod">
          <ac:chgData name="Jhansi Gunja" userId="fd9fdc5b3bad041b" providerId="LiveId" clId="{B214F42F-D051-4BBC-8418-46AFAC92E8D3}" dt="2024-01-06T17:53:54.771" v="13036"/>
          <ac:picMkLst>
            <pc:docMk/>
            <pc:sldMk cId="3977511518" sldId="271"/>
            <ac:picMk id="6" creationId="{CDEAAF14-894A-E74C-9048-650F84165FCB}"/>
          </ac:picMkLst>
        </pc:picChg>
        <pc:picChg chg="del">
          <ac:chgData name="Jhansi Gunja" userId="fd9fdc5b3bad041b" providerId="LiveId" clId="{B214F42F-D051-4BBC-8418-46AFAC92E8D3}" dt="2024-01-05T17:05:05.823" v="3737" actId="478"/>
          <ac:picMkLst>
            <pc:docMk/>
            <pc:sldMk cId="3977511518" sldId="271"/>
            <ac:picMk id="6" creationId="{F3E569D0-DEBE-C6D4-712A-3A60D587F779}"/>
          </ac:picMkLst>
        </pc:picChg>
      </pc:sldChg>
      <pc:sldChg chg="addSp delSp modSp add del mod ord">
        <pc:chgData name="Jhansi Gunja" userId="fd9fdc5b3bad041b" providerId="LiveId" clId="{B214F42F-D051-4BBC-8418-46AFAC92E8D3}" dt="2024-01-05T17:16:58.574" v="4366" actId="47"/>
        <pc:sldMkLst>
          <pc:docMk/>
          <pc:sldMk cId="2326203386" sldId="272"/>
        </pc:sldMkLst>
        <pc:spChg chg="mod">
          <ac:chgData name="Jhansi Gunja" userId="fd9fdc5b3bad041b" providerId="LiveId" clId="{B214F42F-D051-4BBC-8418-46AFAC92E8D3}" dt="2024-01-05T17:06:58.971" v="3759" actId="1076"/>
          <ac:spMkLst>
            <pc:docMk/>
            <pc:sldMk cId="2326203386" sldId="272"/>
            <ac:spMk id="2" creationId="{9590940A-5C6A-F132-8D41-8387082FD20F}"/>
          </ac:spMkLst>
        </pc:spChg>
        <pc:spChg chg="del mod">
          <ac:chgData name="Jhansi Gunja" userId="fd9fdc5b3bad041b" providerId="LiveId" clId="{B214F42F-D051-4BBC-8418-46AFAC92E8D3}" dt="2024-01-05T17:06:04.953" v="3750"/>
          <ac:spMkLst>
            <pc:docMk/>
            <pc:sldMk cId="2326203386" sldId="272"/>
            <ac:spMk id="5" creationId="{83283C32-9327-2780-9595-840910B2227A}"/>
          </ac:spMkLst>
        </pc:spChg>
        <pc:spChg chg="mod">
          <ac:chgData name="Jhansi Gunja" userId="fd9fdc5b3bad041b" providerId="LiveId" clId="{B214F42F-D051-4BBC-8418-46AFAC92E8D3}" dt="2024-01-05T17:08:19.681" v="3787" actId="1076"/>
          <ac:spMkLst>
            <pc:docMk/>
            <pc:sldMk cId="2326203386" sldId="272"/>
            <ac:spMk id="7" creationId="{6838972D-C02F-E665-60AE-52C1BB8B5822}"/>
          </ac:spMkLst>
        </pc:spChg>
        <pc:spChg chg="mod">
          <ac:chgData name="Jhansi Gunja" userId="fd9fdc5b3bad041b" providerId="LiveId" clId="{B214F42F-D051-4BBC-8418-46AFAC92E8D3}" dt="2024-01-05T17:10:45.050" v="4204" actId="20577"/>
          <ac:spMkLst>
            <pc:docMk/>
            <pc:sldMk cId="2326203386" sldId="272"/>
            <ac:spMk id="8" creationId="{DFB93864-3D74-3831-34C2-178CBB6BA9A5}"/>
          </ac:spMkLst>
        </pc:spChg>
        <pc:spChg chg="add mod">
          <ac:chgData name="Jhansi Gunja" userId="fd9fdc5b3bad041b" providerId="LiveId" clId="{B214F42F-D051-4BBC-8418-46AFAC92E8D3}" dt="2024-01-05T17:08:12.542" v="3786" actId="20577"/>
          <ac:spMkLst>
            <pc:docMk/>
            <pc:sldMk cId="2326203386" sldId="272"/>
            <ac:spMk id="9" creationId="{9CF7ED10-468F-6A79-D6BE-D09B261A33C6}"/>
          </ac:spMkLst>
        </pc:spChg>
        <pc:picChg chg="add mod">
          <ac:chgData name="Jhansi Gunja" userId="fd9fdc5b3bad041b" providerId="LiveId" clId="{B214F42F-D051-4BBC-8418-46AFAC92E8D3}" dt="2024-01-05T17:06:52.196" v="3758" actId="14100"/>
          <ac:picMkLst>
            <pc:docMk/>
            <pc:sldMk cId="2326203386" sldId="272"/>
            <ac:picMk id="4" creationId="{FA9E0B6C-8C1F-F344-CE3B-1B67922B24D0}"/>
          </ac:picMkLst>
        </pc:picChg>
        <pc:picChg chg="del">
          <ac:chgData name="Jhansi Gunja" userId="fd9fdc5b3bad041b" providerId="LiveId" clId="{B214F42F-D051-4BBC-8418-46AFAC92E8D3}" dt="2024-01-05T17:06:04.951" v="3748" actId="478"/>
          <ac:picMkLst>
            <pc:docMk/>
            <pc:sldMk cId="2326203386" sldId="272"/>
            <ac:picMk id="6" creationId="{30887EB2-01D5-2951-A4BE-2827C43EB91A}"/>
          </ac:picMkLst>
        </pc:picChg>
      </pc:sldChg>
      <pc:sldChg chg="addSp delSp modSp add del mod modTransition modAnim">
        <pc:chgData name="Jhansi Gunja" userId="fd9fdc5b3bad041b" providerId="LiveId" clId="{B214F42F-D051-4BBC-8418-46AFAC92E8D3}" dt="2024-01-06T17:53:54.771" v="13036"/>
        <pc:sldMkLst>
          <pc:docMk/>
          <pc:sldMk cId="3738273479" sldId="273"/>
        </pc:sldMkLst>
        <pc:spChg chg="add mod">
          <ac:chgData name="Jhansi Gunja" userId="fd9fdc5b3bad041b" providerId="LiveId" clId="{B214F42F-D051-4BBC-8418-46AFAC92E8D3}" dt="2024-01-05T17:14:22.826" v="4355" actId="1076"/>
          <ac:spMkLst>
            <pc:docMk/>
            <pc:sldMk cId="3738273479" sldId="273"/>
            <ac:spMk id="6" creationId="{BFB428DE-73A1-62B9-998E-40FAA3D98711}"/>
          </ac:spMkLst>
        </pc:spChg>
        <pc:spChg chg="mod">
          <ac:chgData name="Jhansi Gunja" userId="fd9fdc5b3bad041b" providerId="LiveId" clId="{B214F42F-D051-4BBC-8418-46AFAC92E8D3}" dt="2024-01-05T17:12:28.739" v="4210" actId="1076"/>
          <ac:spMkLst>
            <pc:docMk/>
            <pc:sldMk cId="3738273479" sldId="273"/>
            <ac:spMk id="7" creationId="{6838972D-C02F-E665-60AE-52C1BB8B5822}"/>
          </ac:spMkLst>
        </pc:spChg>
        <pc:spChg chg="mod">
          <ac:chgData name="Jhansi Gunja" userId="fd9fdc5b3bad041b" providerId="LiveId" clId="{B214F42F-D051-4BBC-8418-46AFAC92E8D3}" dt="2024-01-05T17:13:19.122" v="4326" actId="20577"/>
          <ac:spMkLst>
            <pc:docMk/>
            <pc:sldMk cId="3738273479" sldId="273"/>
            <ac:spMk id="8" creationId="{DFB93864-3D74-3831-34C2-178CBB6BA9A5}"/>
          </ac:spMkLst>
        </pc:spChg>
        <pc:spChg chg="add del mod">
          <ac:chgData name="Jhansi Gunja" userId="fd9fdc5b3bad041b" providerId="LiveId" clId="{B214F42F-D051-4BBC-8418-46AFAC92E8D3}" dt="2024-01-05T17:16:55.732" v="4365" actId="20577"/>
          <ac:spMkLst>
            <pc:docMk/>
            <pc:sldMk cId="3738273479" sldId="273"/>
            <ac:spMk id="9" creationId="{9CF7ED10-468F-6A79-D6BE-D09B261A33C6}"/>
          </ac:spMkLst>
        </pc:spChg>
        <pc:spChg chg="add">
          <ac:chgData name="Jhansi Gunja" userId="fd9fdc5b3bad041b" providerId="LiveId" clId="{B214F42F-D051-4BBC-8418-46AFAC92E8D3}" dt="2024-01-05T17:14:17.944" v="4354" actId="11529"/>
          <ac:spMkLst>
            <pc:docMk/>
            <pc:sldMk cId="3738273479" sldId="273"/>
            <ac:spMk id="10" creationId="{DF5656F9-F263-51AD-06D0-82180ECE7A38}"/>
          </ac:spMkLst>
        </pc:spChg>
        <pc:picChg chg="add del mod">
          <ac:chgData name="Jhansi Gunja" userId="fd9fdc5b3bad041b" providerId="LiveId" clId="{B214F42F-D051-4BBC-8418-46AFAC92E8D3}" dt="2024-01-06T15:51:03.802" v="12934"/>
          <ac:picMkLst>
            <pc:docMk/>
            <pc:sldMk cId="3738273479" sldId="273"/>
            <ac:picMk id="3" creationId="{604E69FF-6CBB-DE7D-760F-6B64D27085D2}"/>
          </ac:picMkLst>
        </pc:picChg>
        <pc:picChg chg="mod">
          <ac:chgData name="Jhansi Gunja" userId="fd9fdc5b3bad041b" providerId="LiveId" clId="{B214F42F-D051-4BBC-8418-46AFAC92E8D3}" dt="2024-01-05T17:12:25.349" v="4209" actId="14100"/>
          <ac:picMkLst>
            <pc:docMk/>
            <pc:sldMk cId="3738273479" sldId="273"/>
            <ac:picMk id="4" creationId="{FA9E0B6C-8C1F-F344-CE3B-1B67922B24D0}"/>
          </ac:picMkLst>
        </pc:picChg>
        <pc:picChg chg="add mod">
          <ac:chgData name="Jhansi Gunja" userId="fd9fdc5b3bad041b" providerId="LiveId" clId="{B214F42F-D051-4BBC-8418-46AFAC92E8D3}" dt="2024-01-05T17:13:35.351" v="4328" actId="1076"/>
          <ac:picMkLst>
            <pc:docMk/>
            <pc:sldMk cId="3738273479" sldId="273"/>
            <ac:picMk id="5" creationId="{FD8AF323-1BFD-C21E-83BE-A38667F3D15E}"/>
          </ac:picMkLst>
        </pc:picChg>
        <pc:picChg chg="add del mod">
          <ac:chgData name="Jhansi Gunja" userId="fd9fdc5b3bad041b" providerId="LiveId" clId="{B214F42F-D051-4BBC-8418-46AFAC92E8D3}" dt="2024-01-06T17:53:54.771" v="13036"/>
          <ac:picMkLst>
            <pc:docMk/>
            <pc:sldMk cId="3738273479" sldId="273"/>
            <ac:picMk id="11" creationId="{9A699DB3-B606-4A5D-1D6D-CC9B02260680}"/>
          </ac:picMkLst>
        </pc:picChg>
      </pc:sldChg>
      <pc:sldChg chg="addSp delSp modSp add del mod modTransition modAnim">
        <pc:chgData name="Jhansi Gunja" userId="fd9fdc5b3bad041b" providerId="LiveId" clId="{B214F42F-D051-4BBC-8418-46AFAC92E8D3}" dt="2024-01-06T17:53:54.771" v="13036"/>
        <pc:sldMkLst>
          <pc:docMk/>
          <pc:sldMk cId="4203005029" sldId="274"/>
        </pc:sldMkLst>
        <pc:spChg chg="mod">
          <ac:chgData name="Jhansi Gunja" userId="fd9fdc5b3bad041b" providerId="LiveId" clId="{B214F42F-D051-4BBC-8418-46AFAC92E8D3}" dt="2024-01-05T17:23:10.591" v="4956" actId="1076"/>
          <ac:spMkLst>
            <pc:docMk/>
            <pc:sldMk cId="4203005029" sldId="274"/>
            <ac:spMk id="2" creationId="{9590940A-5C6A-F132-8D41-8387082FD20F}"/>
          </ac:spMkLst>
        </pc:spChg>
        <pc:spChg chg="del">
          <ac:chgData name="Jhansi Gunja" userId="fd9fdc5b3bad041b" providerId="LiveId" clId="{B214F42F-D051-4BBC-8418-46AFAC92E8D3}" dt="2024-01-05T17:22:54.111" v="4951" actId="478"/>
          <ac:spMkLst>
            <pc:docMk/>
            <pc:sldMk cId="4203005029" sldId="274"/>
            <ac:spMk id="6" creationId="{BFB428DE-73A1-62B9-998E-40FAA3D98711}"/>
          </ac:spMkLst>
        </pc:spChg>
        <pc:spChg chg="add del mod">
          <ac:chgData name="Jhansi Gunja" userId="fd9fdc5b3bad041b" providerId="LiveId" clId="{B214F42F-D051-4BBC-8418-46AFAC92E8D3}" dt="2024-01-05T17:23:00.260" v="4954" actId="20577"/>
          <ac:spMkLst>
            <pc:docMk/>
            <pc:sldMk cId="4203005029" sldId="274"/>
            <ac:spMk id="8" creationId="{DFB93864-3D74-3831-34C2-178CBB6BA9A5}"/>
          </ac:spMkLst>
        </pc:spChg>
        <pc:spChg chg="mod">
          <ac:chgData name="Jhansi Gunja" userId="fd9fdc5b3bad041b" providerId="LiveId" clId="{B214F42F-D051-4BBC-8418-46AFAC92E8D3}" dt="2024-01-05T17:35:44.726" v="5451" actId="20577"/>
          <ac:spMkLst>
            <pc:docMk/>
            <pc:sldMk cId="4203005029" sldId="274"/>
            <ac:spMk id="9" creationId="{9CF7ED10-468F-6A79-D6BE-D09B261A33C6}"/>
          </ac:spMkLst>
        </pc:spChg>
        <pc:spChg chg="del">
          <ac:chgData name="Jhansi Gunja" userId="fd9fdc5b3bad041b" providerId="LiveId" clId="{B214F42F-D051-4BBC-8418-46AFAC92E8D3}" dt="2024-01-05T17:22:51.656" v="4950" actId="478"/>
          <ac:spMkLst>
            <pc:docMk/>
            <pc:sldMk cId="4203005029" sldId="274"/>
            <ac:spMk id="10" creationId="{DF5656F9-F263-51AD-06D0-82180ECE7A38}"/>
          </ac:spMkLst>
        </pc:spChg>
        <pc:picChg chg="add del mod">
          <ac:chgData name="Jhansi Gunja" userId="fd9fdc5b3bad041b" providerId="LiveId" clId="{B214F42F-D051-4BBC-8418-46AFAC92E8D3}" dt="2024-01-06T17:53:54.771" v="13036"/>
          <ac:picMkLst>
            <pc:docMk/>
            <pc:sldMk cId="4203005029" sldId="274"/>
            <ac:picMk id="3" creationId="{062BACA5-4930-5DAE-F15F-EDEB0834EA6C}"/>
          </ac:picMkLst>
        </pc:picChg>
        <pc:picChg chg="del">
          <ac:chgData name="Jhansi Gunja" userId="fd9fdc5b3bad041b" providerId="LiveId" clId="{B214F42F-D051-4BBC-8418-46AFAC92E8D3}" dt="2024-01-05T17:15:21.457" v="4357" actId="478"/>
          <ac:picMkLst>
            <pc:docMk/>
            <pc:sldMk cId="4203005029" sldId="274"/>
            <ac:picMk id="4" creationId="{FA9E0B6C-8C1F-F344-CE3B-1B67922B24D0}"/>
          </ac:picMkLst>
        </pc:picChg>
        <pc:picChg chg="del">
          <ac:chgData name="Jhansi Gunja" userId="fd9fdc5b3bad041b" providerId="LiveId" clId="{B214F42F-D051-4BBC-8418-46AFAC92E8D3}" dt="2024-01-05T17:22:49.409" v="4949" actId="478"/>
          <ac:picMkLst>
            <pc:docMk/>
            <pc:sldMk cId="4203005029" sldId="274"/>
            <ac:picMk id="5" creationId="{FD8AF323-1BFD-C21E-83BE-A38667F3D15E}"/>
          </ac:picMkLst>
        </pc:picChg>
        <pc:picChg chg="add del mod">
          <ac:chgData name="Jhansi Gunja" userId="fd9fdc5b3bad041b" providerId="LiveId" clId="{B214F42F-D051-4BBC-8418-46AFAC92E8D3}" dt="2024-01-05T17:17:11.424" v="4367" actId="478"/>
          <ac:picMkLst>
            <pc:docMk/>
            <pc:sldMk cId="4203005029" sldId="274"/>
            <ac:picMk id="11" creationId="{D2181D9E-58A3-C1D8-7A51-40B2D8135CFD}"/>
          </ac:picMkLst>
        </pc:picChg>
        <pc:picChg chg="add mod">
          <ac:chgData name="Jhansi Gunja" userId="fd9fdc5b3bad041b" providerId="LiveId" clId="{B214F42F-D051-4BBC-8418-46AFAC92E8D3}" dt="2024-01-05T17:18:14.711" v="4371" actId="14100"/>
          <ac:picMkLst>
            <pc:docMk/>
            <pc:sldMk cId="4203005029" sldId="274"/>
            <ac:picMk id="13" creationId="{A3AD4245-4754-0B22-FBE0-5E74A1D003B7}"/>
          </ac:picMkLst>
        </pc:picChg>
      </pc:sldChg>
      <pc:sldChg chg="addSp delSp modSp add del mod ord modTransition modAnim">
        <pc:chgData name="Jhansi Gunja" userId="fd9fdc5b3bad041b" providerId="LiveId" clId="{B214F42F-D051-4BBC-8418-46AFAC92E8D3}" dt="2024-01-06T17:53:54.771" v="13036"/>
        <pc:sldMkLst>
          <pc:docMk/>
          <pc:sldMk cId="3016559654" sldId="275"/>
        </pc:sldMkLst>
        <pc:spChg chg="mod">
          <ac:chgData name="Jhansi Gunja" userId="fd9fdc5b3bad041b" providerId="LiveId" clId="{B214F42F-D051-4BBC-8418-46AFAC92E8D3}" dt="2024-01-05T17:26:30.428" v="5007" actId="1076"/>
          <ac:spMkLst>
            <pc:docMk/>
            <pc:sldMk cId="3016559654" sldId="275"/>
            <ac:spMk id="2" creationId="{9590940A-5C6A-F132-8D41-8387082FD20F}"/>
          </ac:spMkLst>
        </pc:spChg>
        <pc:spChg chg="del mod">
          <ac:chgData name="Jhansi Gunja" userId="fd9fdc5b3bad041b" providerId="LiveId" clId="{B214F42F-D051-4BBC-8418-46AFAC92E8D3}" dt="2024-01-05T17:25:58.210" v="4998"/>
          <ac:spMkLst>
            <pc:docMk/>
            <pc:sldMk cId="3016559654" sldId="275"/>
            <ac:spMk id="8" creationId="{DFB93864-3D74-3831-34C2-178CBB6BA9A5}"/>
          </ac:spMkLst>
        </pc:spChg>
        <pc:spChg chg="mod">
          <ac:chgData name="Jhansi Gunja" userId="fd9fdc5b3bad041b" providerId="LiveId" clId="{B214F42F-D051-4BBC-8418-46AFAC92E8D3}" dt="2024-01-05T17:26:26.298" v="5006" actId="1076"/>
          <ac:spMkLst>
            <pc:docMk/>
            <pc:sldMk cId="3016559654" sldId="275"/>
            <ac:spMk id="9" creationId="{9CF7ED10-468F-6A79-D6BE-D09B261A33C6}"/>
          </ac:spMkLst>
        </pc:spChg>
        <pc:spChg chg="add mod">
          <ac:chgData name="Jhansi Gunja" userId="fd9fdc5b3bad041b" providerId="LiveId" clId="{B214F42F-D051-4BBC-8418-46AFAC92E8D3}" dt="2024-01-05T17:32:12.228" v="5422" actId="313"/>
          <ac:spMkLst>
            <pc:docMk/>
            <pc:sldMk cId="3016559654" sldId="275"/>
            <ac:spMk id="12" creationId="{32DA7827-CBE0-0226-7FE3-DEB05AA76ED5}"/>
          </ac:spMkLst>
        </pc:spChg>
        <pc:picChg chg="add del mod">
          <ac:chgData name="Jhansi Gunja" userId="fd9fdc5b3bad041b" providerId="LiveId" clId="{B214F42F-D051-4BBC-8418-46AFAC92E8D3}" dt="2024-01-06T15:56:15.554" v="12938"/>
          <ac:picMkLst>
            <pc:docMk/>
            <pc:sldMk cId="3016559654" sldId="275"/>
            <ac:picMk id="3" creationId="{C88D6538-E1CF-BB10-6F54-0EAE5964700E}"/>
          </ac:picMkLst>
        </pc:picChg>
        <pc:picChg chg="add del mod">
          <ac:chgData name="Jhansi Gunja" userId="fd9fdc5b3bad041b" providerId="LiveId" clId="{B214F42F-D051-4BBC-8418-46AFAC92E8D3}" dt="2024-01-06T17:53:54.771" v="13036"/>
          <ac:picMkLst>
            <pc:docMk/>
            <pc:sldMk cId="3016559654" sldId="275"/>
            <ac:picMk id="4" creationId="{92725559-2363-FF6C-1979-1176F5ADC0AD}"/>
          </ac:picMkLst>
        </pc:picChg>
        <pc:picChg chg="del">
          <ac:chgData name="Jhansi Gunja" userId="fd9fdc5b3bad041b" providerId="LiveId" clId="{B214F42F-D051-4BBC-8418-46AFAC92E8D3}" dt="2024-01-05T17:23:57.701" v="4966" actId="478"/>
          <ac:picMkLst>
            <pc:docMk/>
            <pc:sldMk cId="3016559654" sldId="275"/>
            <ac:picMk id="4" creationId="{FA9E0B6C-8C1F-F344-CE3B-1B67922B24D0}"/>
          </ac:picMkLst>
        </pc:picChg>
        <pc:picChg chg="add mod">
          <ac:chgData name="Jhansi Gunja" userId="fd9fdc5b3bad041b" providerId="LiveId" clId="{B214F42F-D051-4BBC-8418-46AFAC92E8D3}" dt="2024-01-05T17:26:21.736" v="5005" actId="14100"/>
          <ac:picMkLst>
            <pc:docMk/>
            <pc:sldMk cId="3016559654" sldId="275"/>
            <ac:picMk id="11" creationId="{9304D090-D121-CFBE-4D5D-3F47DDD2F1D0}"/>
          </ac:picMkLst>
        </pc:picChg>
      </pc:sldChg>
      <pc:sldChg chg="addSp delSp modSp add del mod modTransition modAnim">
        <pc:chgData name="Jhansi Gunja" userId="fd9fdc5b3bad041b" providerId="LiveId" clId="{B214F42F-D051-4BBC-8418-46AFAC92E8D3}" dt="2024-01-06T17:53:54.771" v="13036"/>
        <pc:sldMkLst>
          <pc:docMk/>
          <pc:sldMk cId="265364705" sldId="276"/>
        </pc:sldMkLst>
        <pc:spChg chg="mod">
          <ac:chgData name="Jhansi Gunja" userId="fd9fdc5b3bad041b" providerId="LiveId" clId="{B214F42F-D051-4BBC-8418-46AFAC92E8D3}" dt="2024-01-05T17:34:31.999" v="5430" actId="1076"/>
          <ac:spMkLst>
            <pc:docMk/>
            <pc:sldMk cId="265364705" sldId="276"/>
            <ac:spMk id="2" creationId="{9590940A-5C6A-F132-8D41-8387082FD20F}"/>
          </ac:spMkLst>
        </pc:spChg>
        <pc:spChg chg="del">
          <ac:chgData name="Jhansi Gunja" userId="fd9fdc5b3bad041b" providerId="LiveId" clId="{B214F42F-D051-4BBC-8418-46AFAC92E8D3}" dt="2024-01-05T17:35:00.226" v="5445" actId="478"/>
          <ac:spMkLst>
            <pc:docMk/>
            <pc:sldMk cId="265364705" sldId="276"/>
            <ac:spMk id="6" creationId="{BFB428DE-73A1-62B9-998E-40FAA3D98711}"/>
          </ac:spMkLst>
        </pc:spChg>
        <pc:spChg chg="add mod">
          <ac:chgData name="Jhansi Gunja" userId="fd9fdc5b3bad041b" providerId="LiveId" clId="{B214F42F-D051-4BBC-8418-46AFAC92E8D3}" dt="2024-01-05T17:38:47.618" v="5818" actId="20577"/>
          <ac:spMkLst>
            <pc:docMk/>
            <pc:sldMk cId="265364705" sldId="276"/>
            <ac:spMk id="8" creationId="{5617D4BF-477B-0D81-F331-29B6FFB70935}"/>
          </ac:spMkLst>
        </pc:spChg>
        <pc:spChg chg="mod">
          <ac:chgData name="Jhansi Gunja" userId="fd9fdc5b3bad041b" providerId="LiveId" clId="{B214F42F-D051-4BBC-8418-46AFAC92E8D3}" dt="2024-01-05T17:35:08.036" v="5447" actId="1076"/>
          <ac:spMkLst>
            <pc:docMk/>
            <pc:sldMk cId="265364705" sldId="276"/>
            <ac:spMk id="9" creationId="{9CF7ED10-468F-6A79-D6BE-D09B261A33C6}"/>
          </ac:spMkLst>
        </pc:spChg>
        <pc:spChg chg="del">
          <ac:chgData name="Jhansi Gunja" userId="fd9fdc5b3bad041b" providerId="LiveId" clId="{B214F42F-D051-4BBC-8418-46AFAC92E8D3}" dt="2024-01-05T17:35:01.920" v="5446" actId="478"/>
          <ac:spMkLst>
            <pc:docMk/>
            <pc:sldMk cId="265364705" sldId="276"/>
            <ac:spMk id="10" creationId="{DF5656F9-F263-51AD-06D0-82180ECE7A38}"/>
          </ac:spMkLst>
        </pc:spChg>
        <pc:spChg chg="del mod">
          <ac:chgData name="Jhansi Gunja" userId="fd9fdc5b3bad041b" providerId="LiveId" clId="{B214F42F-D051-4BBC-8418-46AFAC92E8D3}" dt="2024-01-05T17:34:57.738" v="5444"/>
          <ac:spMkLst>
            <pc:docMk/>
            <pc:sldMk cId="265364705" sldId="276"/>
            <ac:spMk id="12" creationId="{32DA7827-CBE0-0226-7FE3-DEB05AA76ED5}"/>
          </ac:spMkLst>
        </pc:spChg>
        <pc:picChg chg="add del mod">
          <ac:chgData name="Jhansi Gunja" userId="fd9fdc5b3bad041b" providerId="LiveId" clId="{B214F42F-D051-4BBC-8418-46AFAC92E8D3}" dt="2024-01-06T15:53:49.572" v="12937"/>
          <ac:picMkLst>
            <pc:docMk/>
            <pc:sldMk cId="265364705" sldId="276"/>
            <ac:picMk id="3" creationId="{8F320848-3D45-DBEF-A9F6-B4E3ACD45F48}"/>
          </ac:picMkLst>
        </pc:picChg>
        <pc:picChg chg="add mod">
          <ac:chgData name="Jhansi Gunja" userId="fd9fdc5b3bad041b" providerId="LiveId" clId="{B214F42F-D051-4BBC-8418-46AFAC92E8D3}" dt="2024-01-05T17:34:24.584" v="5428" actId="14100"/>
          <ac:picMkLst>
            <pc:docMk/>
            <pc:sldMk cId="265364705" sldId="276"/>
            <ac:picMk id="4" creationId="{24850E24-BECE-21BC-CD7D-30DA848F1C0E}"/>
          </ac:picMkLst>
        </pc:picChg>
        <pc:picChg chg="add del mod">
          <ac:chgData name="Jhansi Gunja" userId="fd9fdc5b3bad041b" providerId="LiveId" clId="{B214F42F-D051-4BBC-8418-46AFAC92E8D3}" dt="2024-01-06T15:58:12.684" v="12940"/>
          <ac:picMkLst>
            <pc:docMk/>
            <pc:sldMk cId="265364705" sldId="276"/>
            <ac:picMk id="5" creationId="{F45C68B2-446F-36BC-1FAF-16A6F2D684EB}"/>
          </ac:picMkLst>
        </pc:picChg>
        <pc:picChg chg="del">
          <ac:chgData name="Jhansi Gunja" userId="fd9fdc5b3bad041b" providerId="LiveId" clId="{B214F42F-D051-4BBC-8418-46AFAC92E8D3}" dt="2024-01-05T17:34:57.737" v="5442" actId="478"/>
          <ac:picMkLst>
            <pc:docMk/>
            <pc:sldMk cId="265364705" sldId="276"/>
            <ac:picMk id="5" creationId="{FD8AF323-1BFD-C21E-83BE-A38667F3D15E}"/>
          </ac:picMkLst>
        </pc:picChg>
        <pc:picChg chg="add del mod">
          <ac:chgData name="Jhansi Gunja" userId="fd9fdc5b3bad041b" providerId="LiveId" clId="{B214F42F-D051-4BBC-8418-46AFAC92E8D3}" dt="2024-01-06T15:58:39.994" v="12942"/>
          <ac:picMkLst>
            <pc:docMk/>
            <pc:sldMk cId="265364705" sldId="276"/>
            <ac:picMk id="6" creationId="{B8DD5E1C-7940-0408-6F75-6CE552532612}"/>
          </ac:picMkLst>
        </pc:picChg>
        <pc:picChg chg="add del mod">
          <ac:chgData name="Jhansi Gunja" userId="fd9fdc5b3bad041b" providerId="LiveId" clId="{B214F42F-D051-4BBC-8418-46AFAC92E8D3}" dt="2024-01-06T17:53:54.771" v="13036"/>
          <ac:picMkLst>
            <pc:docMk/>
            <pc:sldMk cId="265364705" sldId="276"/>
            <ac:picMk id="10" creationId="{ADDAEA10-D039-8DC0-740A-499F012EEAC1}"/>
          </ac:picMkLst>
        </pc:picChg>
        <pc:picChg chg="del">
          <ac:chgData name="Jhansi Gunja" userId="fd9fdc5b3bad041b" providerId="LiveId" clId="{B214F42F-D051-4BBC-8418-46AFAC92E8D3}" dt="2024-01-05T17:33:52.591" v="5424" actId="478"/>
          <ac:picMkLst>
            <pc:docMk/>
            <pc:sldMk cId="265364705" sldId="276"/>
            <ac:picMk id="11" creationId="{9304D090-D121-CFBE-4D5D-3F47DDD2F1D0}"/>
          </ac:picMkLst>
        </pc:picChg>
      </pc:sldChg>
      <pc:sldChg chg="addSp delSp modSp add del mod ord modTransition modAnim">
        <pc:chgData name="Jhansi Gunja" userId="fd9fdc5b3bad041b" providerId="LiveId" clId="{B214F42F-D051-4BBC-8418-46AFAC92E8D3}" dt="2024-01-06T17:53:54.771" v="13036"/>
        <pc:sldMkLst>
          <pc:docMk/>
          <pc:sldMk cId="1280704365" sldId="277"/>
        </pc:sldMkLst>
        <pc:spChg chg="add mod">
          <ac:chgData name="Jhansi Gunja" userId="fd9fdc5b3bad041b" providerId="LiveId" clId="{B214F42F-D051-4BBC-8418-46AFAC92E8D3}" dt="2024-01-06T02:51:31.303" v="12611" actId="1076"/>
          <ac:spMkLst>
            <pc:docMk/>
            <pc:sldMk cId="1280704365" sldId="277"/>
            <ac:spMk id="2" creationId="{C517518C-B6AE-5583-D77D-9559839A4E43}"/>
          </ac:spMkLst>
        </pc:spChg>
        <pc:picChg chg="del">
          <ac:chgData name="Jhansi Gunja" userId="fd9fdc5b3bad041b" providerId="LiveId" clId="{B214F42F-D051-4BBC-8418-46AFAC92E8D3}" dt="2024-01-05T17:40:16.180" v="5824" actId="478"/>
          <ac:picMkLst>
            <pc:docMk/>
            <pc:sldMk cId="1280704365" sldId="277"/>
            <ac:picMk id="3" creationId="{6E7C3935-EE2A-04FA-6B7E-04E1E8E835A3}"/>
          </ac:picMkLst>
        </pc:picChg>
        <pc:picChg chg="add del mod">
          <ac:chgData name="Jhansi Gunja" userId="fd9fdc5b3bad041b" providerId="LiveId" clId="{B214F42F-D051-4BBC-8418-46AFAC92E8D3}" dt="2024-01-06T17:53:54.771" v="13036"/>
          <ac:picMkLst>
            <pc:docMk/>
            <pc:sldMk cId="1280704365" sldId="277"/>
            <ac:picMk id="3" creationId="{AABED95C-AB36-BFB1-6A6F-2E26DE7CE21D}"/>
          </ac:picMkLst>
        </pc:picChg>
        <pc:picChg chg="add mod">
          <ac:chgData name="Jhansi Gunja" userId="fd9fdc5b3bad041b" providerId="LiveId" clId="{B214F42F-D051-4BBC-8418-46AFAC92E8D3}" dt="2024-01-06T02:49:34.235" v="12609" actId="14100"/>
          <ac:picMkLst>
            <pc:docMk/>
            <pc:sldMk cId="1280704365" sldId="277"/>
            <ac:picMk id="4" creationId="{CFCFE400-A68E-5B24-511C-294F61CE2E67}"/>
          </ac:picMkLst>
        </pc:picChg>
      </pc:sldChg>
      <pc:sldChg chg="addSp delSp modSp add del mod ord modTransition modAnim">
        <pc:chgData name="Jhansi Gunja" userId="fd9fdc5b3bad041b" providerId="LiveId" clId="{B214F42F-D051-4BBC-8418-46AFAC92E8D3}" dt="2024-01-06T17:53:54.771" v="13036"/>
        <pc:sldMkLst>
          <pc:docMk/>
          <pc:sldMk cId="447760003" sldId="278"/>
        </pc:sldMkLst>
        <pc:spChg chg="mod">
          <ac:chgData name="Jhansi Gunja" userId="fd9fdc5b3bad041b" providerId="LiveId" clId="{B214F42F-D051-4BBC-8418-46AFAC92E8D3}" dt="2024-01-05T17:54:14.298" v="6128" actId="20577"/>
          <ac:spMkLst>
            <pc:docMk/>
            <pc:sldMk cId="447760003" sldId="278"/>
            <ac:spMk id="8" creationId="{5617D4BF-477B-0D81-F331-29B6FFB70935}"/>
          </ac:spMkLst>
        </pc:spChg>
        <pc:spChg chg="mod">
          <ac:chgData name="Jhansi Gunja" userId="fd9fdc5b3bad041b" providerId="LiveId" clId="{B214F42F-D051-4BBC-8418-46AFAC92E8D3}" dt="2024-01-05T17:48:55.007" v="5843" actId="20577"/>
          <ac:spMkLst>
            <pc:docMk/>
            <pc:sldMk cId="447760003" sldId="278"/>
            <ac:spMk id="9" creationId="{9CF7ED10-468F-6A79-D6BE-D09B261A33C6}"/>
          </ac:spMkLst>
        </pc:spChg>
        <pc:spChg chg="add mod">
          <ac:chgData name="Jhansi Gunja" userId="fd9fdc5b3bad041b" providerId="LiveId" clId="{B214F42F-D051-4BBC-8418-46AFAC92E8D3}" dt="2024-01-05T17:55:58.299" v="6169" actId="14100"/>
          <ac:spMkLst>
            <pc:docMk/>
            <pc:sldMk cId="447760003" sldId="278"/>
            <ac:spMk id="11" creationId="{DA3F2970-D4CB-2651-83F9-FB5827C1541D}"/>
          </ac:spMkLst>
        </pc:spChg>
        <pc:spChg chg="add">
          <ac:chgData name="Jhansi Gunja" userId="fd9fdc5b3bad041b" providerId="LiveId" clId="{B214F42F-D051-4BBC-8418-46AFAC92E8D3}" dt="2024-01-05T17:56:07.717" v="6170" actId="11529"/>
          <ac:spMkLst>
            <pc:docMk/>
            <pc:sldMk cId="447760003" sldId="278"/>
            <ac:spMk id="12" creationId="{13027926-FEEE-642C-306E-91B2BE3DC1FB}"/>
          </ac:spMkLst>
        </pc:spChg>
        <pc:picChg chg="add del mod">
          <ac:chgData name="Jhansi Gunja" userId="fd9fdc5b3bad041b" providerId="LiveId" clId="{B214F42F-D051-4BBC-8418-46AFAC92E8D3}" dt="2024-01-06T15:59:36.117" v="12944"/>
          <ac:picMkLst>
            <pc:docMk/>
            <pc:sldMk cId="447760003" sldId="278"/>
            <ac:picMk id="3" creationId="{4A541668-2E0E-208B-2CF6-8548A1D7AD0B}"/>
          </ac:picMkLst>
        </pc:picChg>
        <pc:picChg chg="del">
          <ac:chgData name="Jhansi Gunja" userId="fd9fdc5b3bad041b" providerId="LiveId" clId="{B214F42F-D051-4BBC-8418-46AFAC92E8D3}" dt="2024-01-05T17:47:31.666" v="5832" actId="478"/>
          <ac:picMkLst>
            <pc:docMk/>
            <pc:sldMk cId="447760003" sldId="278"/>
            <ac:picMk id="4" creationId="{24850E24-BECE-21BC-CD7D-30DA848F1C0E}"/>
          </ac:picMkLst>
        </pc:picChg>
        <pc:picChg chg="add del mod">
          <ac:chgData name="Jhansi Gunja" userId="fd9fdc5b3bad041b" providerId="LiveId" clId="{B214F42F-D051-4BBC-8418-46AFAC92E8D3}" dt="2024-01-06T17:53:54.771" v="13036"/>
          <ac:picMkLst>
            <pc:docMk/>
            <pc:sldMk cId="447760003" sldId="278"/>
            <ac:picMk id="4" creationId="{452E3441-BB07-FE72-8257-FF17BB781C73}"/>
          </ac:picMkLst>
        </pc:picChg>
        <pc:picChg chg="add mod">
          <ac:chgData name="Jhansi Gunja" userId="fd9fdc5b3bad041b" providerId="LiveId" clId="{B214F42F-D051-4BBC-8418-46AFAC92E8D3}" dt="2024-01-05T17:48:18.542" v="5835" actId="14100"/>
          <ac:picMkLst>
            <pc:docMk/>
            <pc:sldMk cId="447760003" sldId="278"/>
            <ac:picMk id="5" creationId="{3E8B921A-4C91-48DC-72C9-786DECDF8BF2}"/>
          </ac:picMkLst>
        </pc:picChg>
        <pc:picChg chg="add mod">
          <ac:chgData name="Jhansi Gunja" userId="fd9fdc5b3bad041b" providerId="LiveId" clId="{B214F42F-D051-4BBC-8418-46AFAC92E8D3}" dt="2024-01-05T17:55:24.846" v="6134" actId="1076"/>
          <ac:picMkLst>
            <pc:docMk/>
            <pc:sldMk cId="447760003" sldId="278"/>
            <ac:picMk id="10" creationId="{AF8D1F42-EBDD-9C64-4051-252A8FA6C966}"/>
          </ac:picMkLst>
        </pc:picChg>
      </pc:sldChg>
      <pc:sldChg chg="addSp delSp modSp add del mod modTransition modAnim">
        <pc:chgData name="Jhansi Gunja" userId="fd9fdc5b3bad041b" providerId="LiveId" clId="{B214F42F-D051-4BBC-8418-46AFAC92E8D3}" dt="2024-01-06T17:53:54.771" v="13036"/>
        <pc:sldMkLst>
          <pc:docMk/>
          <pc:sldMk cId="2125299883" sldId="279"/>
        </pc:sldMkLst>
        <pc:spChg chg="mod">
          <ac:chgData name="Jhansi Gunja" userId="fd9fdc5b3bad041b" providerId="LiveId" clId="{B214F42F-D051-4BBC-8418-46AFAC92E8D3}" dt="2024-01-05T18:02:13.293" v="6198" actId="1076"/>
          <ac:spMkLst>
            <pc:docMk/>
            <pc:sldMk cId="2125299883" sldId="279"/>
            <ac:spMk id="2" creationId="{9590940A-5C6A-F132-8D41-8387082FD20F}"/>
          </ac:spMkLst>
        </pc:spChg>
        <pc:spChg chg="mod">
          <ac:chgData name="Jhansi Gunja" userId="fd9fdc5b3bad041b" providerId="LiveId" clId="{B214F42F-D051-4BBC-8418-46AFAC92E8D3}" dt="2024-01-05T18:04:07.964" v="6406" actId="20577"/>
          <ac:spMkLst>
            <pc:docMk/>
            <pc:sldMk cId="2125299883" sldId="279"/>
            <ac:spMk id="8" creationId="{5617D4BF-477B-0D81-F331-29B6FFB70935}"/>
          </ac:spMkLst>
        </pc:spChg>
        <pc:spChg chg="add del mod">
          <ac:chgData name="Jhansi Gunja" userId="fd9fdc5b3bad041b" providerId="LiveId" clId="{B214F42F-D051-4BBC-8418-46AFAC92E8D3}" dt="2024-01-05T18:02:08.949" v="6197" actId="1076"/>
          <ac:spMkLst>
            <pc:docMk/>
            <pc:sldMk cId="2125299883" sldId="279"/>
            <ac:spMk id="9" creationId="{9CF7ED10-468F-6A79-D6BE-D09B261A33C6}"/>
          </ac:spMkLst>
        </pc:spChg>
        <pc:spChg chg="mod">
          <ac:chgData name="Jhansi Gunja" userId="fd9fdc5b3bad041b" providerId="LiveId" clId="{B214F42F-D051-4BBC-8418-46AFAC92E8D3}" dt="2024-01-05T18:02:48.287" v="6231" actId="20577"/>
          <ac:spMkLst>
            <pc:docMk/>
            <pc:sldMk cId="2125299883" sldId="279"/>
            <ac:spMk id="11" creationId="{DA3F2970-D4CB-2651-83F9-FB5827C1541D}"/>
          </ac:spMkLst>
        </pc:spChg>
        <pc:picChg chg="add del mod">
          <ac:chgData name="Jhansi Gunja" userId="fd9fdc5b3bad041b" providerId="LiveId" clId="{B214F42F-D051-4BBC-8418-46AFAC92E8D3}" dt="2024-01-06T16:01:35.211" v="12946"/>
          <ac:picMkLst>
            <pc:docMk/>
            <pc:sldMk cId="2125299883" sldId="279"/>
            <ac:picMk id="3" creationId="{EB76F8B0-AB54-3F2E-3DED-B4D551F162B2}"/>
          </ac:picMkLst>
        </pc:picChg>
        <pc:picChg chg="add mod">
          <ac:chgData name="Jhansi Gunja" userId="fd9fdc5b3bad041b" providerId="LiveId" clId="{B214F42F-D051-4BBC-8418-46AFAC92E8D3}" dt="2024-01-05T18:00:47.726" v="6178" actId="14100"/>
          <ac:picMkLst>
            <pc:docMk/>
            <pc:sldMk cId="2125299883" sldId="279"/>
            <ac:picMk id="4" creationId="{EAA455C1-A683-2927-6169-F2707EB68AE0}"/>
          </ac:picMkLst>
        </pc:picChg>
        <pc:picChg chg="del">
          <ac:chgData name="Jhansi Gunja" userId="fd9fdc5b3bad041b" providerId="LiveId" clId="{B214F42F-D051-4BBC-8418-46AFAC92E8D3}" dt="2024-01-05T17:59:46.842" v="6172" actId="478"/>
          <ac:picMkLst>
            <pc:docMk/>
            <pc:sldMk cId="2125299883" sldId="279"/>
            <ac:picMk id="5" creationId="{3E8B921A-4C91-48DC-72C9-786DECDF8BF2}"/>
          </ac:picMkLst>
        </pc:picChg>
        <pc:picChg chg="add del mod">
          <ac:chgData name="Jhansi Gunja" userId="fd9fdc5b3bad041b" providerId="LiveId" clId="{B214F42F-D051-4BBC-8418-46AFAC92E8D3}" dt="2024-01-06T16:02:02.144" v="12948"/>
          <ac:picMkLst>
            <pc:docMk/>
            <pc:sldMk cId="2125299883" sldId="279"/>
            <ac:picMk id="5" creationId="{93BFEFA9-21D7-97C7-1B72-302F6D4CB295}"/>
          </ac:picMkLst>
        </pc:picChg>
        <pc:picChg chg="add del mod">
          <ac:chgData name="Jhansi Gunja" userId="fd9fdc5b3bad041b" providerId="LiveId" clId="{B214F42F-D051-4BBC-8418-46AFAC92E8D3}" dt="2024-01-06T17:53:54.771" v="13036"/>
          <ac:picMkLst>
            <pc:docMk/>
            <pc:sldMk cId="2125299883" sldId="279"/>
            <ac:picMk id="6" creationId="{C815EAEE-C30F-7D60-C4A8-BC44DE64AC59}"/>
          </ac:picMkLst>
        </pc:picChg>
        <pc:picChg chg="del">
          <ac:chgData name="Jhansi Gunja" userId="fd9fdc5b3bad041b" providerId="LiveId" clId="{B214F42F-D051-4BBC-8418-46AFAC92E8D3}" dt="2024-01-05T18:02:17.356" v="6199" actId="478"/>
          <ac:picMkLst>
            <pc:docMk/>
            <pc:sldMk cId="2125299883" sldId="279"/>
            <ac:picMk id="10" creationId="{AF8D1F42-EBDD-9C64-4051-252A8FA6C966}"/>
          </ac:picMkLst>
        </pc:picChg>
        <pc:picChg chg="add mod">
          <ac:chgData name="Jhansi Gunja" userId="fd9fdc5b3bad041b" providerId="LiveId" clId="{B214F42F-D051-4BBC-8418-46AFAC92E8D3}" dt="2024-01-05T18:02:37.962" v="6203" actId="1076"/>
          <ac:picMkLst>
            <pc:docMk/>
            <pc:sldMk cId="2125299883" sldId="279"/>
            <ac:picMk id="13" creationId="{2A975934-55DA-29FE-B5C2-A542095B5E30}"/>
          </ac:picMkLst>
        </pc:picChg>
      </pc:sldChg>
      <pc:sldChg chg="addSp delSp modSp add del mod modTransition modAnim">
        <pc:chgData name="Jhansi Gunja" userId="fd9fdc5b3bad041b" providerId="LiveId" clId="{B214F42F-D051-4BBC-8418-46AFAC92E8D3}" dt="2024-01-06T17:53:54.771" v="13036"/>
        <pc:sldMkLst>
          <pc:docMk/>
          <pc:sldMk cId="3718924137" sldId="280"/>
        </pc:sldMkLst>
        <pc:spChg chg="mod">
          <ac:chgData name="Jhansi Gunja" userId="fd9fdc5b3bad041b" providerId="LiveId" clId="{B214F42F-D051-4BBC-8418-46AFAC92E8D3}" dt="2024-01-05T18:11:02.426" v="6903" actId="20577"/>
          <ac:spMkLst>
            <pc:docMk/>
            <pc:sldMk cId="3718924137" sldId="280"/>
            <ac:spMk id="8" creationId="{5617D4BF-477B-0D81-F331-29B6FFB70935}"/>
          </ac:spMkLst>
        </pc:spChg>
        <pc:spChg chg="mod">
          <ac:chgData name="Jhansi Gunja" userId="fd9fdc5b3bad041b" providerId="LiveId" clId="{B214F42F-D051-4BBC-8418-46AFAC92E8D3}" dt="2024-01-05T18:06:46.623" v="6424" actId="20577"/>
          <ac:spMkLst>
            <pc:docMk/>
            <pc:sldMk cId="3718924137" sldId="280"/>
            <ac:spMk id="9" creationId="{9CF7ED10-468F-6A79-D6BE-D09B261A33C6}"/>
          </ac:spMkLst>
        </pc:spChg>
        <pc:spChg chg="mod">
          <ac:chgData name="Jhansi Gunja" userId="fd9fdc5b3bad041b" providerId="LiveId" clId="{B214F42F-D051-4BBC-8418-46AFAC92E8D3}" dt="2024-01-05T18:09:32.699" v="6801" actId="1076"/>
          <ac:spMkLst>
            <pc:docMk/>
            <pc:sldMk cId="3718924137" sldId="280"/>
            <ac:spMk id="11" creationId="{DA3F2970-D4CB-2651-83F9-FB5827C1541D}"/>
          </ac:spMkLst>
        </pc:spChg>
        <pc:spChg chg="mod">
          <ac:chgData name="Jhansi Gunja" userId="fd9fdc5b3bad041b" providerId="LiveId" clId="{B214F42F-D051-4BBC-8418-46AFAC92E8D3}" dt="2024-01-05T18:09:36.871" v="6802" actId="1076"/>
          <ac:spMkLst>
            <pc:docMk/>
            <pc:sldMk cId="3718924137" sldId="280"/>
            <ac:spMk id="12" creationId="{13027926-FEEE-642C-306E-91B2BE3DC1FB}"/>
          </ac:spMkLst>
        </pc:spChg>
        <pc:picChg chg="add del mod">
          <ac:chgData name="Jhansi Gunja" userId="fd9fdc5b3bad041b" providerId="LiveId" clId="{B214F42F-D051-4BBC-8418-46AFAC92E8D3}" dt="2024-01-06T16:03:46.405" v="12950"/>
          <ac:picMkLst>
            <pc:docMk/>
            <pc:sldMk cId="3718924137" sldId="280"/>
            <ac:picMk id="3" creationId="{06C6D5E1-6EE7-4158-0144-3B98ADA6BCCD}"/>
          </ac:picMkLst>
        </pc:picChg>
        <pc:picChg chg="del">
          <ac:chgData name="Jhansi Gunja" userId="fd9fdc5b3bad041b" providerId="LiveId" clId="{B214F42F-D051-4BBC-8418-46AFAC92E8D3}" dt="2024-01-05T18:05:30.781" v="6408" actId="478"/>
          <ac:picMkLst>
            <pc:docMk/>
            <pc:sldMk cId="3718924137" sldId="280"/>
            <ac:picMk id="4" creationId="{EAA455C1-A683-2927-6169-F2707EB68AE0}"/>
          </ac:picMkLst>
        </pc:picChg>
        <pc:picChg chg="add del mod">
          <ac:chgData name="Jhansi Gunja" userId="fd9fdc5b3bad041b" providerId="LiveId" clId="{B214F42F-D051-4BBC-8418-46AFAC92E8D3}" dt="2024-01-06T17:53:54.771" v="13036"/>
          <ac:picMkLst>
            <pc:docMk/>
            <pc:sldMk cId="3718924137" sldId="280"/>
            <ac:picMk id="4" creationId="{EB885860-FBFD-EE45-0A52-BF8ACB88B135}"/>
          </ac:picMkLst>
        </pc:picChg>
        <pc:picChg chg="add mod">
          <ac:chgData name="Jhansi Gunja" userId="fd9fdc5b3bad041b" providerId="LiveId" clId="{B214F42F-D051-4BBC-8418-46AFAC92E8D3}" dt="2024-01-05T18:09:52.469" v="6805" actId="14100"/>
          <ac:picMkLst>
            <pc:docMk/>
            <pc:sldMk cId="3718924137" sldId="280"/>
            <ac:picMk id="5" creationId="{99D4CFE6-BAEE-D726-7FFB-C1BAA26A1A07}"/>
          </ac:picMkLst>
        </pc:picChg>
        <pc:picChg chg="add mod">
          <ac:chgData name="Jhansi Gunja" userId="fd9fdc5b3bad041b" providerId="LiveId" clId="{B214F42F-D051-4BBC-8418-46AFAC92E8D3}" dt="2024-01-05T18:09:43.696" v="6804" actId="14100"/>
          <ac:picMkLst>
            <pc:docMk/>
            <pc:sldMk cId="3718924137" sldId="280"/>
            <ac:picMk id="10" creationId="{2D1F819D-C8BD-7043-D043-B3858375C91B}"/>
          </ac:picMkLst>
        </pc:picChg>
        <pc:picChg chg="del">
          <ac:chgData name="Jhansi Gunja" userId="fd9fdc5b3bad041b" providerId="LiveId" clId="{B214F42F-D051-4BBC-8418-46AFAC92E8D3}" dt="2024-01-05T18:08:57.599" v="6797" actId="478"/>
          <ac:picMkLst>
            <pc:docMk/>
            <pc:sldMk cId="3718924137" sldId="280"/>
            <ac:picMk id="13" creationId="{2A975934-55DA-29FE-B5C2-A542095B5E30}"/>
          </ac:picMkLst>
        </pc:picChg>
      </pc:sldChg>
      <pc:sldChg chg="addSp delSp modSp add del mod modTransition modAnim">
        <pc:chgData name="Jhansi Gunja" userId="fd9fdc5b3bad041b" providerId="LiveId" clId="{B214F42F-D051-4BBC-8418-46AFAC92E8D3}" dt="2024-01-06T17:53:54.771" v="13036"/>
        <pc:sldMkLst>
          <pc:docMk/>
          <pc:sldMk cId="2770537734" sldId="281"/>
        </pc:sldMkLst>
        <pc:spChg chg="mod">
          <ac:chgData name="Jhansi Gunja" userId="fd9fdc5b3bad041b" providerId="LiveId" clId="{B214F42F-D051-4BBC-8418-46AFAC92E8D3}" dt="2024-01-05T18:15:39.273" v="7324" actId="20577"/>
          <ac:spMkLst>
            <pc:docMk/>
            <pc:sldMk cId="2770537734" sldId="281"/>
            <ac:spMk id="8" creationId="{5617D4BF-477B-0D81-F331-29B6FFB70935}"/>
          </ac:spMkLst>
        </pc:spChg>
        <pc:spChg chg="mod">
          <ac:chgData name="Jhansi Gunja" userId="fd9fdc5b3bad041b" providerId="LiveId" clId="{B214F42F-D051-4BBC-8418-46AFAC92E8D3}" dt="2024-01-05T18:13:24.977" v="6921" actId="20577"/>
          <ac:spMkLst>
            <pc:docMk/>
            <pc:sldMk cId="2770537734" sldId="281"/>
            <ac:spMk id="9" creationId="{9CF7ED10-468F-6A79-D6BE-D09B261A33C6}"/>
          </ac:spMkLst>
        </pc:spChg>
        <pc:spChg chg="add mod">
          <ac:chgData name="Jhansi Gunja" userId="fd9fdc5b3bad041b" providerId="LiveId" clId="{B214F42F-D051-4BBC-8418-46AFAC92E8D3}" dt="2024-01-05T18:16:52.564" v="7354" actId="1076"/>
          <ac:spMkLst>
            <pc:docMk/>
            <pc:sldMk cId="2770537734" sldId="281"/>
            <ac:spMk id="14" creationId="{88F0C62E-85D7-7FEC-AA2B-F2C9380722B9}"/>
          </ac:spMkLst>
        </pc:spChg>
        <pc:picChg chg="add del mod">
          <ac:chgData name="Jhansi Gunja" userId="fd9fdc5b3bad041b" providerId="LiveId" clId="{B214F42F-D051-4BBC-8418-46AFAC92E8D3}" dt="2024-01-06T16:05:56.692" v="12952"/>
          <ac:picMkLst>
            <pc:docMk/>
            <pc:sldMk cId="2770537734" sldId="281"/>
            <ac:picMk id="3" creationId="{7D68BDE5-668D-D232-70A5-4905DE23413D}"/>
          </ac:picMkLst>
        </pc:picChg>
        <pc:picChg chg="add mod">
          <ac:chgData name="Jhansi Gunja" userId="fd9fdc5b3bad041b" providerId="LiveId" clId="{B214F42F-D051-4BBC-8418-46AFAC92E8D3}" dt="2024-01-05T18:12:43.637" v="6910" actId="1076"/>
          <ac:picMkLst>
            <pc:docMk/>
            <pc:sldMk cId="2770537734" sldId="281"/>
            <ac:picMk id="4" creationId="{F921CC01-E5EF-81E9-4E3A-BF6D3E88D6A2}"/>
          </ac:picMkLst>
        </pc:picChg>
        <pc:picChg chg="add del mod">
          <ac:chgData name="Jhansi Gunja" userId="fd9fdc5b3bad041b" providerId="LiveId" clId="{B214F42F-D051-4BBC-8418-46AFAC92E8D3}" dt="2024-01-06T17:53:54.771" v="13036"/>
          <ac:picMkLst>
            <pc:docMk/>
            <pc:sldMk cId="2770537734" sldId="281"/>
            <ac:picMk id="5" creationId="{14F808FF-4DE9-C35F-AFAE-0F9E84563EB8}"/>
          </ac:picMkLst>
        </pc:picChg>
        <pc:picChg chg="del">
          <ac:chgData name="Jhansi Gunja" userId="fd9fdc5b3bad041b" providerId="LiveId" clId="{B214F42F-D051-4BBC-8418-46AFAC92E8D3}" dt="2024-01-05T18:12:11.153" v="6905" actId="478"/>
          <ac:picMkLst>
            <pc:docMk/>
            <pc:sldMk cId="2770537734" sldId="281"/>
            <ac:picMk id="5" creationId="{99D4CFE6-BAEE-D726-7FFB-C1BAA26A1A07}"/>
          </ac:picMkLst>
        </pc:picChg>
        <pc:picChg chg="add mod">
          <ac:chgData name="Jhansi Gunja" userId="fd9fdc5b3bad041b" providerId="LiveId" clId="{B214F42F-D051-4BBC-8418-46AFAC92E8D3}" dt="2024-01-05T18:16:46.636" v="7353" actId="1076"/>
          <ac:picMkLst>
            <pc:docMk/>
            <pc:sldMk cId="2770537734" sldId="281"/>
            <ac:picMk id="13" creationId="{3FE47676-FBB8-5E26-C229-9D87374877C6}"/>
          </ac:picMkLst>
        </pc:picChg>
        <pc:picChg chg="add mod">
          <ac:chgData name="Jhansi Gunja" userId="fd9fdc5b3bad041b" providerId="LiveId" clId="{B214F42F-D051-4BBC-8418-46AFAC92E8D3}" dt="2024-01-05T18:21:03.422" v="7366" actId="1076"/>
          <ac:picMkLst>
            <pc:docMk/>
            <pc:sldMk cId="2770537734" sldId="281"/>
            <ac:picMk id="16" creationId="{8C880188-6E6E-2AD8-4AF6-80F0C74A59C3}"/>
          </ac:picMkLst>
        </pc:picChg>
      </pc:sldChg>
      <pc:sldChg chg="addSp delSp modSp add del mod modTransition modAnim">
        <pc:chgData name="Jhansi Gunja" userId="fd9fdc5b3bad041b" providerId="LiveId" clId="{B214F42F-D051-4BBC-8418-46AFAC92E8D3}" dt="2024-01-06T17:53:54.771" v="13036"/>
        <pc:sldMkLst>
          <pc:docMk/>
          <pc:sldMk cId="1275923185" sldId="282"/>
        </pc:sldMkLst>
        <pc:spChg chg="mod">
          <ac:chgData name="Jhansi Gunja" userId="fd9fdc5b3bad041b" providerId="LiveId" clId="{B214F42F-D051-4BBC-8418-46AFAC92E8D3}" dt="2024-01-05T18:24:19.727" v="7641" actId="20577"/>
          <ac:spMkLst>
            <pc:docMk/>
            <pc:sldMk cId="1275923185" sldId="282"/>
            <ac:spMk id="8" creationId="{5617D4BF-477B-0D81-F331-29B6FFB70935}"/>
          </ac:spMkLst>
        </pc:spChg>
        <pc:spChg chg="mod">
          <ac:chgData name="Jhansi Gunja" userId="fd9fdc5b3bad041b" providerId="LiveId" clId="{B214F42F-D051-4BBC-8418-46AFAC92E8D3}" dt="2024-01-05T18:22:10.234" v="7378" actId="1076"/>
          <ac:spMkLst>
            <pc:docMk/>
            <pc:sldMk cId="1275923185" sldId="282"/>
            <ac:spMk id="9" creationId="{9CF7ED10-468F-6A79-D6BE-D09B261A33C6}"/>
          </ac:spMkLst>
        </pc:spChg>
        <pc:spChg chg="del">
          <ac:chgData name="Jhansi Gunja" userId="fd9fdc5b3bad041b" providerId="LiveId" clId="{B214F42F-D051-4BBC-8418-46AFAC92E8D3}" dt="2024-01-05T18:22:23.573" v="7383" actId="478"/>
          <ac:spMkLst>
            <pc:docMk/>
            <pc:sldMk cId="1275923185" sldId="282"/>
            <ac:spMk id="11" creationId="{DA3F2970-D4CB-2651-83F9-FB5827C1541D}"/>
          </ac:spMkLst>
        </pc:spChg>
        <pc:spChg chg="del">
          <ac:chgData name="Jhansi Gunja" userId="fd9fdc5b3bad041b" providerId="LiveId" clId="{B214F42F-D051-4BBC-8418-46AFAC92E8D3}" dt="2024-01-05T18:22:20.853" v="7382" actId="478"/>
          <ac:spMkLst>
            <pc:docMk/>
            <pc:sldMk cId="1275923185" sldId="282"/>
            <ac:spMk id="12" creationId="{13027926-FEEE-642C-306E-91B2BE3DC1FB}"/>
          </ac:spMkLst>
        </pc:spChg>
        <pc:spChg chg="del">
          <ac:chgData name="Jhansi Gunja" userId="fd9fdc5b3bad041b" providerId="LiveId" clId="{B214F42F-D051-4BBC-8418-46AFAC92E8D3}" dt="2024-01-05T18:22:17.473" v="7380" actId="478"/>
          <ac:spMkLst>
            <pc:docMk/>
            <pc:sldMk cId="1275923185" sldId="282"/>
            <ac:spMk id="14" creationId="{88F0C62E-85D7-7FEC-AA2B-F2C9380722B9}"/>
          </ac:spMkLst>
        </pc:spChg>
        <pc:picChg chg="add del mod">
          <ac:chgData name="Jhansi Gunja" userId="fd9fdc5b3bad041b" providerId="LiveId" clId="{B214F42F-D051-4BBC-8418-46AFAC92E8D3}" dt="2024-01-06T17:53:54.771" v="13036"/>
          <ac:picMkLst>
            <pc:docMk/>
            <pc:sldMk cId="1275923185" sldId="282"/>
            <ac:picMk id="3" creationId="{319B84E5-66DC-8A54-F14B-F5055A2F451C}"/>
          </ac:picMkLst>
        </pc:picChg>
        <pc:picChg chg="del">
          <ac:chgData name="Jhansi Gunja" userId="fd9fdc5b3bad041b" providerId="LiveId" clId="{B214F42F-D051-4BBC-8418-46AFAC92E8D3}" dt="2024-01-05T18:19:38.777" v="7356" actId="478"/>
          <ac:picMkLst>
            <pc:docMk/>
            <pc:sldMk cId="1275923185" sldId="282"/>
            <ac:picMk id="4" creationId="{F921CC01-E5EF-81E9-4E3A-BF6D3E88D6A2}"/>
          </ac:picMkLst>
        </pc:picChg>
        <pc:picChg chg="add mod">
          <ac:chgData name="Jhansi Gunja" userId="fd9fdc5b3bad041b" providerId="LiveId" clId="{B214F42F-D051-4BBC-8418-46AFAC92E8D3}" dt="2024-01-05T18:21:37.213" v="7368" actId="14100"/>
          <ac:picMkLst>
            <pc:docMk/>
            <pc:sldMk cId="1275923185" sldId="282"/>
            <ac:picMk id="5" creationId="{840AB9C8-10B4-3DF8-D444-E61CAF84EDE0}"/>
          </ac:picMkLst>
        </pc:picChg>
        <pc:picChg chg="del">
          <ac:chgData name="Jhansi Gunja" userId="fd9fdc5b3bad041b" providerId="LiveId" clId="{B214F42F-D051-4BBC-8418-46AFAC92E8D3}" dt="2024-01-05T18:22:19.279" v="7381" actId="478"/>
          <ac:picMkLst>
            <pc:docMk/>
            <pc:sldMk cId="1275923185" sldId="282"/>
            <ac:picMk id="10" creationId="{2D1F819D-C8BD-7043-D043-B3858375C91B}"/>
          </ac:picMkLst>
        </pc:picChg>
        <pc:picChg chg="del">
          <ac:chgData name="Jhansi Gunja" userId="fd9fdc5b3bad041b" providerId="LiveId" clId="{B214F42F-D051-4BBC-8418-46AFAC92E8D3}" dt="2024-01-05T18:22:14.235" v="7379" actId="478"/>
          <ac:picMkLst>
            <pc:docMk/>
            <pc:sldMk cId="1275923185" sldId="282"/>
            <ac:picMk id="13" creationId="{3FE47676-FBB8-5E26-C229-9D87374877C6}"/>
          </ac:picMkLst>
        </pc:picChg>
      </pc:sldChg>
      <pc:sldChg chg="addSp delSp modSp add del mod modTransition modAnim">
        <pc:chgData name="Jhansi Gunja" userId="fd9fdc5b3bad041b" providerId="LiveId" clId="{B214F42F-D051-4BBC-8418-46AFAC92E8D3}" dt="2024-01-06T17:53:54.771" v="13036"/>
        <pc:sldMkLst>
          <pc:docMk/>
          <pc:sldMk cId="40568255" sldId="283"/>
        </pc:sldMkLst>
        <pc:spChg chg="mod">
          <ac:chgData name="Jhansi Gunja" userId="fd9fdc5b3bad041b" providerId="LiveId" clId="{B214F42F-D051-4BBC-8418-46AFAC92E8D3}" dt="2024-01-05T18:30:12.973" v="7961" actId="20577"/>
          <ac:spMkLst>
            <pc:docMk/>
            <pc:sldMk cId="40568255" sldId="283"/>
            <ac:spMk id="8" creationId="{5617D4BF-477B-0D81-F331-29B6FFB70935}"/>
          </ac:spMkLst>
        </pc:spChg>
        <pc:spChg chg="mod">
          <ac:chgData name="Jhansi Gunja" userId="fd9fdc5b3bad041b" providerId="LiveId" clId="{B214F42F-D051-4BBC-8418-46AFAC92E8D3}" dt="2024-01-05T18:26:09.691" v="7655" actId="20577"/>
          <ac:spMkLst>
            <pc:docMk/>
            <pc:sldMk cId="40568255" sldId="283"/>
            <ac:spMk id="9" creationId="{9CF7ED10-468F-6A79-D6BE-D09B261A33C6}"/>
          </ac:spMkLst>
        </pc:spChg>
        <pc:picChg chg="add del mod">
          <ac:chgData name="Jhansi Gunja" userId="fd9fdc5b3bad041b" providerId="LiveId" clId="{B214F42F-D051-4BBC-8418-46AFAC92E8D3}" dt="2024-01-06T16:08:57.611" v="12954"/>
          <ac:picMkLst>
            <pc:docMk/>
            <pc:sldMk cId="40568255" sldId="283"/>
            <ac:picMk id="3" creationId="{63782B2A-F340-4128-B7E3-160CC0E8191D}"/>
          </ac:picMkLst>
        </pc:picChg>
        <pc:picChg chg="add mod">
          <ac:chgData name="Jhansi Gunja" userId="fd9fdc5b3bad041b" providerId="LiveId" clId="{B214F42F-D051-4BBC-8418-46AFAC92E8D3}" dt="2024-01-05T18:26:57.264" v="7661" actId="1076"/>
          <ac:picMkLst>
            <pc:docMk/>
            <pc:sldMk cId="40568255" sldId="283"/>
            <ac:picMk id="4" creationId="{878EC8C3-11DC-8E6B-27F9-0C90B2482DAC}"/>
          </ac:picMkLst>
        </pc:picChg>
        <pc:picChg chg="del">
          <ac:chgData name="Jhansi Gunja" userId="fd9fdc5b3bad041b" providerId="LiveId" clId="{B214F42F-D051-4BBC-8418-46AFAC92E8D3}" dt="2024-01-05T18:26:13.264" v="7656" actId="478"/>
          <ac:picMkLst>
            <pc:docMk/>
            <pc:sldMk cId="40568255" sldId="283"/>
            <ac:picMk id="5" creationId="{840AB9C8-10B4-3DF8-D444-E61CAF84EDE0}"/>
          </ac:picMkLst>
        </pc:picChg>
        <pc:picChg chg="add del mod">
          <ac:chgData name="Jhansi Gunja" userId="fd9fdc5b3bad041b" providerId="LiveId" clId="{B214F42F-D051-4BBC-8418-46AFAC92E8D3}" dt="2024-01-06T17:53:54.771" v="13036"/>
          <ac:picMkLst>
            <pc:docMk/>
            <pc:sldMk cId="40568255" sldId="283"/>
            <ac:picMk id="5" creationId="{E5C3B117-C6CA-72FC-775D-FE4BE9242F2D}"/>
          </ac:picMkLst>
        </pc:picChg>
      </pc:sldChg>
      <pc:sldChg chg="addSp delSp modSp add del mod ord modTransition modAnim">
        <pc:chgData name="Jhansi Gunja" userId="fd9fdc5b3bad041b" providerId="LiveId" clId="{B214F42F-D051-4BBC-8418-46AFAC92E8D3}" dt="2024-01-06T17:53:54.771" v="13036"/>
        <pc:sldMkLst>
          <pc:docMk/>
          <pc:sldMk cId="4052662311" sldId="284"/>
        </pc:sldMkLst>
        <pc:spChg chg="mod">
          <ac:chgData name="Jhansi Gunja" userId="fd9fdc5b3bad041b" providerId="LiveId" clId="{B214F42F-D051-4BBC-8418-46AFAC92E8D3}" dt="2024-01-05T18:35:01.960" v="7982" actId="20577"/>
          <ac:spMkLst>
            <pc:docMk/>
            <pc:sldMk cId="4052662311" sldId="284"/>
            <ac:spMk id="2" creationId="{1037F8A2-D64E-F313-071C-8F1BB8AA67AE}"/>
          </ac:spMkLst>
        </pc:spChg>
        <pc:picChg chg="add del mod">
          <ac:chgData name="Jhansi Gunja" userId="fd9fdc5b3bad041b" providerId="LiveId" clId="{B214F42F-D051-4BBC-8418-46AFAC92E8D3}" dt="2024-01-06T16:12:41.172" v="12966"/>
          <ac:picMkLst>
            <pc:docMk/>
            <pc:sldMk cId="4052662311" sldId="284"/>
            <ac:picMk id="3" creationId="{B80EBD9D-8452-17E4-6121-0E251A4778CB}"/>
          </ac:picMkLst>
        </pc:picChg>
        <pc:picChg chg="add del mod">
          <ac:chgData name="Jhansi Gunja" userId="fd9fdc5b3bad041b" providerId="LiveId" clId="{B214F42F-D051-4BBC-8418-46AFAC92E8D3}" dt="2024-01-06T17:53:54.771" v="13036"/>
          <ac:picMkLst>
            <pc:docMk/>
            <pc:sldMk cId="4052662311" sldId="284"/>
            <ac:picMk id="4" creationId="{C9B4767A-202C-B175-D2F3-87180848C77D}"/>
          </ac:picMkLst>
        </pc:picChg>
      </pc:sldChg>
      <pc:sldChg chg="addSp delSp modSp del mod ord modTransition modAnim">
        <pc:chgData name="Jhansi Gunja" userId="fd9fdc5b3bad041b" providerId="LiveId" clId="{B214F42F-D051-4BBC-8418-46AFAC92E8D3}" dt="2024-01-06T17:53:54.771" v="13036"/>
        <pc:sldMkLst>
          <pc:docMk/>
          <pc:sldMk cId="1041485525" sldId="285"/>
        </pc:sldMkLst>
        <pc:spChg chg="mod">
          <ac:chgData name="Jhansi Gunja" userId="fd9fdc5b3bad041b" providerId="LiveId" clId="{B214F42F-D051-4BBC-8418-46AFAC92E8D3}" dt="2024-01-06T03:05:52.123" v="12629" actId="1076"/>
          <ac:spMkLst>
            <pc:docMk/>
            <pc:sldMk cId="1041485525" sldId="285"/>
            <ac:spMk id="2" creationId="{EC52040B-E476-7279-EBC7-007B739BF847}"/>
          </ac:spMkLst>
        </pc:spChg>
        <pc:spChg chg="add mod">
          <ac:chgData name="Jhansi Gunja" userId="fd9fdc5b3bad041b" providerId="LiveId" clId="{B214F42F-D051-4BBC-8418-46AFAC92E8D3}" dt="2024-01-06T03:06:17.794" v="12638" actId="20577"/>
          <ac:spMkLst>
            <pc:docMk/>
            <pc:sldMk cId="1041485525" sldId="285"/>
            <ac:spMk id="3" creationId="{94379A46-39A0-2C74-8EC4-098A5BED3392}"/>
          </ac:spMkLst>
        </pc:spChg>
        <pc:picChg chg="add del mod">
          <ac:chgData name="Jhansi Gunja" userId="fd9fdc5b3bad041b" providerId="LiveId" clId="{B214F42F-D051-4BBC-8418-46AFAC92E8D3}" dt="2024-01-06T16:11:52.907" v="12964"/>
          <ac:picMkLst>
            <pc:docMk/>
            <pc:sldMk cId="1041485525" sldId="285"/>
            <ac:picMk id="4" creationId="{70279B52-B72B-69E2-B177-DD6CD41096C6}"/>
          </ac:picMkLst>
        </pc:picChg>
        <pc:picChg chg="add mod">
          <ac:chgData name="Jhansi Gunja" userId="fd9fdc5b3bad041b" providerId="LiveId" clId="{B214F42F-D051-4BBC-8418-46AFAC92E8D3}" dt="2024-01-06T13:48:05.127" v="12777" actId="1076"/>
          <ac:picMkLst>
            <pc:docMk/>
            <pc:sldMk cId="1041485525" sldId="285"/>
            <ac:picMk id="5" creationId="{0E1363F7-5131-2EF9-D716-BC21EBDF58DD}"/>
          </ac:picMkLst>
        </pc:picChg>
        <pc:picChg chg="add del mod">
          <ac:chgData name="Jhansi Gunja" userId="fd9fdc5b3bad041b" providerId="LiveId" clId="{B214F42F-D051-4BBC-8418-46AFAC92E8D3}" dt="2024-01-06T16:16:11.262" v="12972"/>
          <ac:picMkLst>
            <pc:docMk/>
            <pc:sldMk cId="1041485525" sldId="285"/>
            <ac:picMk id="6" creationId="{E3583F38-6B3C-F7E3-D30A-5826BBD09A96}"/>
          </ac:picMkLst>
        </pc:picChg>
        <pc:picChg chg="add mod">
          <ac:chgData name="Jhansi Gunja" userId="fd9fdc5b3bad041b" providerId="LiveId" clId="{B214F42F-D051-4BBC-8418-46AFAC92E8D3}" dt="2024-01-06T13:48:16.644" v="12779" actId="1076"/>
          <ac:picMkLst>
            <pc:docMk/>
            <pc:sldMk cId="1041485525" sldId="285"/>
            <ac:picMk id="7" creationId="{5B74FC51-4789-E60E-27D0-E371151A36FD}"/>
          </ac:picMkLst>
        </pc:picChg>
        <pc:picChg chg="add del mod">
          <ac:chgData name="Jhansi Gunja" userId="fd9fdc5b3bad041b" providerId="LiveId" clId="{B214F42F-D051-4BBC-8418-46AFAC92E8D3}" dt="2024-01-06T16:16:46.124" v="12974"/>
          <ac:picMkLst>
            <pc:docMk/>
            <pc:sldMk cId="1041485525" sldId="285"/>
            <ac:picMk id="8" creationId="{D3115FDB-C9EA-7920-5350-EB0A76636ECA}"/>
          </ac:picMkLst>
        </pc:picChg>
        <pc:picChg chg="add mod">
          <ac:chgData name="Jhansi Gunja" userId="fd9fdc5b3bad041b" providerId="LiveId" clId="{B214F42F-D051-4BBC-8418-46AFAC92E8D3}" dt="2024-01-06T13:48:26.216" v="12781" actId="1076"/>
          <ac:picMkLst>
            <pc:docMk/>
            <pc:sldMk cId="1041485525" sldId="285"/>
            <ac:picMk id="9" creationId="{123E4301-213E-D46D-3AB9-59B40B375A81}"/>
          </ac:picMkLst>
        </pc:picChg>
        <pc:picChg chg="add del mod">
          <ac:chgData name="Jhansi Gunja" userId="fd9fdc5b3bad041b" providerId="LiveId" clId="{B214F42F-D051-4BBC-8418-46AFAC92E8D3}" dt="2024-01-06T17:53:54.771" v="13036"/>
          <ac:picMkLst>
            <pc:docMk/>
            <pc:sldMk cId="1041485525" sldId="285"/>
            <ac:picMk id="10" creationId="{08D1A30F-082F-3A9D-5236-2304E457B4A9}"/>
          </ac:picMkLst>
        </pc:picChg>
        <pc:picChg chg="add mod">
          <ac:chgData name="Jhansi Gunja" userId="fd9fdc5b3bad041b" providerId="LiveId" clId="{B214F42F-D051-4BBC-8418-46AFAC92E8D3}" dt="2024-01-06T13:48:35.949" v="12783" actId="1076"/>
          <ac:picMkLst>
            <pc:docMk/>
            <pc:sldMk cId="1041485525" sldId="285"/>
            <ac:picMk id="11" creationId="{8B748B72-6412-45C6-2509-F52CF69505E2}"/>
          </ac:picMkLst>
        </pc:picChg>
      </pc:sldChg>
      <pc:sldChg chg="addSp delSp modSp add del mod modTransition modAnim">
        <pc:chgData name="Jhansi Gunja" userId="fd9fdc5b3bad041b" providerId="LiveId" clId="{B214F42F-D051-4BBC-8418-46AFAC92E8D3}" dt="2024-01-06T17:53:54.771" v="13036"/>
        <pc:sldMkLst>
          <pc:docMk/>
          <pc:sldMk cId="2894569529" sldId="286"/>
        </pc:sldMkLst>
        <pc:spChg chg="mod">
          <ac:chgData name="Jhansi Gunja" userId="fd9fdc5b3bad041b" providerId="LiveId" clId="{B214F42F-D051-4BBC-8418-46AFAC92E8D3}" dt="2024-01-06T03:03:44.597" v="12622" actId="1076"/>
          <ac:spMkLst>
            <pc:docMk/>
            <pc:sldMk cId="2894569529" sldId="286"/>
            <ac:spMk id="2" creationId="{EC52040B-E476-7279-EBC7-007B739BF847}"/>
          </ac:spMkLst>
        </pc:spChg>
        <pc:spChg chg="add mod">
          <ac:chgData name="Jhansi Gunja" userId="fd9fdc5b3bad041b" providerId="LiveId" clId="{B214F42F-D051-4BBC-8418-46AFAC92E8D3}" dt="2024-01-06T03:06:25.626" v="12644" actId="20577"/>
          <ac:spMkLst>
            <pc:docMk/>
            <pc:sldMk cId="2894569529" sldId="286"/>
            <ac:spMk id="3" creationId="{B27BA85B-CF13-F6A1-390A-D7B24F893739}"/>
          </ac:spMkLst>
        </pc:spChg>
        <pc:spChg chg="add mod">
          <ac:chgData name="Jhansi Gunja" userId="fd9fdc5b3bad041b" providerId="LiveId" clId="{B214F42F-D051-4BBC-8418-46AFAC92E8D3}" dt="2024-01-06T13:44:45.978" v="12673" actId="14100"/>
          <ac:spMkLst>
            <pc:docMk/>
            <pc:sldMk cId="2894569529" sldId="286"/>
            <ac:spMk id="4" creationId="{54CAA57D-02AA-190C-E05A-0B4A0ECD74E0}"/>
          </ac:spMkLst>
        </pc:spChg>
        <pc:spChg chg="add del mod">
          <ac:chgData name="Jhansi Gunja" userId="fd9fdc5b3bad041b" providerId="LiveId" clId="{B214F42F-D051-4BBC-8418-46AFAC92E8D3}" dt="2024-01-06T03:05:43.435" v="12627" actId="21"/>
          <ac:spMkLst>
            <pc:docMk/>
            <pc:sldMk cId="2894569529" sldId="286"/>
            <ac:spMk id="4" creationId="{9D29CEF2-9E10-680A-FA16-5A76B8503E4A}"/>
          </ac:spMkLst>
        </pc:spChg>
        <pc:spChg chg="add mod">
          <ac:chgData name="Jhansi Gunja" userId="fd9fdc5b3bad041b" providerId="LiveId" clId="{B214F42F-D051-4BBC-8418-46AFAC92E8D3}" dt="2024-01-06T13:54:56.545" v="12854" actId="1076"/>
          <ac:spMkLst>
            <pc:docMk/>
            <pc:sldMk cId="2894569529" sldId="286"/>
            <ac:spMk id="8" creationId="{F72F75FA-2171-145E-0A53-DADCABF53FD7}"/>
          </ac:spMkLst>
        </pc:spChg>
        <pc:spChg chg="add mod">
          <ac:chgData name="Jhansi Gunja" userId="fd9fdc5b3bad041b" providerId="LiveId" clId="{B214F42F-D051-4BBC-8418-46AFAC92E8D3}" dt="2024-01-06T13:46:21.491" v="12727" actId="1076"/>
          <ac:spMkLst>
            <pc:docMk/>
            <pc:sldMk cId="2894569529" sldId="286"/>
            <ac:spMk id="9" creationId="{B4508B21-9DDA-8412-94C3-738876C6DFE9}"/>
          </ac:spMkLst>
        </pc:spChg>
        <pc:spChg chg="add mod">
          <ac:chgData name="Jhansi Gunja" userId="fd9fdc5b3bad041b" providerId="LiveId" clId="{B214F42F-D051-4BBC-8418-46AFAC92E8D3}" dt="2024-01-06T13:47:02.436" v="12738" actId="14100"/>
          <ac:spMkLst>
            <pc:docMk/>
            <pc:sldMk cId="2894569529" sldId="286"/>
            <ac:spMk id="10" creationId="{5AA4FC2F-B861-20CF-5439-4B0EF2FAF223}"/>
          </ac:spMkLst>
        </pc:spChg>
        <pc:picChg chg="add mod">
          <ac:chgData name="Jhansi Gunja" userId="fd9fdc5b3bad041b" providerId="LiveId" clId="{B214F42F-D051-4BBC-8418-46AFAC92E8D3}" dt="2024-01-06T13:46:18.470" v="12726" actId="1076"/>
          <ac:picMkLst>
            <pc:docMk/>
            <pc:sldMk cId="2894569529" sldId="286"/>
            <ac:picMk id="5" creationId="{29887F61-D50D-852F-213D-79AE67F0EBED}"/>
          </ac:picMkLst>
        </pc:picChg>
        <pc:picChg chg="add del mod">
          <ac:chgData name="Jhansi Gunja" userId="fd9fdc5b3bad041b" providerId="LiveId" clId="{B214F42F-D051-4BBC-8418-46AFAC92E8D3}" dt="2024-01-06T16:09:52.225" v="12956"/>
          <ac:picMkLst>
            <pc:docMk/>
            <pc:sldMk cId="2894569529" sldId="286"/>
            <ac:picMk id="6" creationId="{D80B4186-9112-23BA-210F-DC86CA06642B}"/>
          </ac:picMkLst>
        </pc:picChg>
        <pc:picChg chg="add mod">
          <ac:chgData name="Jhansi Gunja" userId="fd9fdc5b3bad041b" providerId="LiveId" clId="{B214F42F-D051-4BBC-8418-46AFAC92E8D3}" dt="2024-01-06T13:46:58.128" v="12737" actId="14100"/>
          <ac:picMkLst>
            <pc:docMk/>
            <pc:sldMk cId="2894569529" sldId="286"/>
            <ac:picMk id="7" creationId="{E07F9818-B6CB-148C-F129-5DB3C3683889}"/>
          </ac:picMkLst>
        </pc:picChg>
        <pc:picChg chg="add del mod">
          <ac:chgData name="Jhansi Gunja" userId="fd9fdc5b3bad041b" providerId="LiveId" clId="{B214F42F-D051-4BBC-8418-46AFAC92E8D3}" dt="2024-01-06T16:10:06.917" v="12958"/>
          <ac:picMkLst>
            <pc:docMk/>
            <pc:sldMk cId="2894569529" sldId="286"/>
            <ac:picMk id="11" creationId="{656C2269-6B23-D1E0-BFF9-18F491B98240}"/>
          </ac:picMkLst>
        </pc:picChg>
        <pc:picChg chg="add del mod">
          <ac:chgData name="Jhansi Gunja" userId="fd9fdc5b3bad041b" providerId="LiveId" clId="{B214F42F-D051-4BBC-8418-46AFAC92E8D3}" dt="2024-01-06T16:10:30.959" v="12960"/>
          <ac:picMkLst>
            <pc:docMk/>
            <pc:sldMk cId="2894569529" sldId="286"/>
            <ac:picMk id="12" creationId="{781A865A-75E4-CDA0-5908-E4196857D700}"/>
          </ac:picMkLst>
        </pc:picChg>
        <pc:picChg chg="add del mod">
          <ac:chgData name="Jhansi Gunja" userId="fd9fdc5b3bad041b" providerId="LiveId" clId="{B214F42F-D051-4BBC-8418-46AFAC92E8D3}" dt="2024-01-06T16:11:34.400" v="12962"/>
          <ac:picMkLst>
            <pc:docMk/>
            <pc:sldMk cId="2894569529" sldId="286"/>
            <ac:picMk id="13" creationId="{4491B41C-5D75-4AA1-0AC8-452F0B417766}"/>
          </ac:picMkLst>
        </pc:picChg>
        <pc:picChg chg="add del mod">
          <ac:chgData name="Jhansi Gunja" userId="fd9fdc5b3bad041b" providerId="LiveId" clId="{B214F42F-D051-4BBC-8418-46AFAC92E8D3}" dt="2024-01-06T16:11:56.908" v="12965"/>
          <ac:picMkLst>
            <pc:docMk/>
            <pc:sldMk cId="2894569529" sldId="286"/>
            <ac:picMk id="14" creationId="{702028A4-E8E6-F5EF-B2D9-FBB9A3D02859}"/>
          </ac:picMkLst>
        </pc:picChg>
        <pc:picChg chg="add del mod">
          <ac:chgData name="Jhansi Gunja" userId="fd9fdc5b3bad041b" providerId="LiveId" clId="{B214F42F-D051-4BBC-8418-46AFAC92E8D3}" dt="2024-01-06T16:13:08.610" v="12967"/>
          <ac:picMkLst>
            <pc:docMk/>
            <pc:sldMk cId="2894569529" sldId="286"/>
            <ac:picMk id="15" creationId="{98327915-0254-39B9-3F70-A2BA3023CD70}"/>
          </ac:picMkLst>
        </pc:picChg>
        <pc:picChg chg="add del mod">
          <ac:chgData name="Jhansi Gunja" userId="fd9fdc5b3bad041b" providerId="LiveId" clId="{B214F42F-D051-4BBC-8418-46AFAC92E8D3}" dt="2024-01-06T16:13:25.089" v="12969"/>
          <ac:picMkLst>
            <pc:docMk/>
            <pc:sldMk cId="2894569529" sldId="286"/>
            <ac:picMk id="16" creationId="{CABCF6E1-8FC8-EE98-2AD5-6EAF9CC965BF}"/>
          </ac:picMkLst>
        </pc:picChg>
        <pc:picChg chg="add del mod">
          <ac:chgData name="Jhansi Gunja" userId="fd9fdc5b3bad041b" providerId="LiveId" clId="{B214F42F-D051-4BBC-8418-46AFAC92E8D3}" dt="2024-01-06T17:53:54.771" v="13036"/>
          <ac:picMkLst>
            <pc:docMk/>
            <pc:sldMk cId="2894569529" sldId="286"/>
            <ac:picMk id="17" creationId="{2F47AE8B-3C50-0D78-8F25-2B2D5D8E39F9}"/>
          </ac:picMkLst>
        </pc:picChg>
      </pc:sldChg>
      <pc:sldChg chg="addSp delSp modSp add del mod modTransition modAnim">
        <pc:chgData name="Jhansi Gunja" userId="fd9fdc5b3bad041b" providerId="LiveId" clId="{B214F42F-D051-4BBC-8418-46AFAC92E8D3}" dt="2024-01-06T17:53:54.771" v="13036"/>
        <pc:sldMkLst>
          <pc:docMk/>
          <pc:sldMk cId="3026000489" sldId="287"/>
        </pc:sldMkLst>
        <pc:spChg chg="mod">
          <ac:chgData name="Jhansi Gunja" userId="fd9fdc5b3bad041b" providerId="LiveId" clId="{B214F42F-D051-4BBC-8418-46AFAC92E8D3}" dt="2024-01-05T18:47:03.499" v="8345" actId="207"/>
          <ac:spMkLst>
            <pc:docMk/>
            <pc:sldMk cId="3026000489" sldId="287"/>
            <ac:spMk id="2" creationId="{EC52040B-E476-7279-EBC7-007B739BF847}"/>
          </ac:spMkLst>
        </pc:spChg>
        <pc:spChg chg="add del mod">
          <ac:chgData name="Jhansi Gunja" userId="fd9fdc5b3bad041b" providerId="LiveId" clId="{B214F42F-D051-4BBC-8418-46AFAC92E8D3}" dt="2024-01-05T18:41:10" v="8123" actId="20577"/>
          <ac:spMkLst>
            <pc:docMk/>
            <pc:sldMk cId="3026000489" sldId="287"/>
            <ac:spMk id="3" creationId="{3F1BE290-ACF7-9C08-72BB-B7405B2C8E8A}"/>
          </ac:spMkLst>
        </pc:spChg>
        <pc:spChg chg="add mod">
          <ac:chgData name="Jhansi Gunja" userId="fd9fdc5b3bad041b" providerId="LiveId" clId="{B214F42F-D051-4BBC-8418-46AFAC92E8D3}" dt="2024-01-05T18:42:55.687" v="8222" actId="113"/>
          <ac:spMkLst>
            <pc:docMk/>
            <pc:sldMk cId="3026000489" sldId="287"/>
            <ac:spMk id="7" creationId="{63604C62-5A60-A451-D10C-884A63E27D46}"/>
          </ac:spMkLst>
        </pc:spChg>
        <pc:spChg chg="add mod">
          <ac:chgData name="Jhansi Gunja" userId="fd9fdc5b3bad041b" providerId="LiveId" clId="{B214F42F-D051-4BBC-8418-46AFAC92E8D3}" dt="2024-01-05T18:47:25.454" v="8352" actId="20577"/>
          <ac:spMkLst>
            <pc:docMk/>
            <pc:sldMk cId="3026000489" sldId="287"/>
            <ac:spMk id="8" creationId="{47CC1984-6A50-4539-0BE1-CD31D575BBE4}"/>
          </ac:spMkLst>
        </pc:spChg>
        <pc:graphicFrameChg chg="add del mod">
          <ac:chgData name="Jhansi Gunja" userId="fd9fdc5b3bad041b" providerId="LiveId" clId="{B214F42F-D051-4BBC-8418-46AFAC92E8D3}" dt="2024-01-05T18:39:52.912" v="8038"/>
          <ac:graphicFrameMkLst>
            <pc:docMk/>
            <pc:sldMk cId="3026000489" sldId="287"/>
            <ac:graphicFrameMk id="4" creationId="{A76CC8CE-ECC4-337C-A9F5-180B656425BD}"/>
          </ac:graphicFrameMkLst>
        </pc:graphicFrameChg>
        <pc:picChg chg="add del mod">
          <ac:chgData name="Jhansi Gunja" userId="fd9fdc5b3bad041b" providerId="LiveId" clId="{B214F42F-D051-4BBC-8418-46AFAC92E8D3}" dt="2024-01-06T17:53:54.771" v="13036"/>
          <ac:picMkLst>
            <pc:docMk/>
            <pc:sldMk cId="3026000489" sldId="287"/>
            <ac:picMk id="4" creationId="{84108B6E-3BE3-7BBE-B55A-474A0CD9023A}"/>
          </ac:picMkLst>
        </pc:picChg>
        <pc:picChg chg="add mod">
          <ac:chgData name="Jhansi Gunja" userId="fd9fdc5b3bad041b" providerId="LiveId" clId="{B214F42F-D051-4BBC-8418-46AFAC92E8D3}" dt="2024-01-05T18:43:03.134" v="8224" actId="1076"/>
          <ac:picMkLst>
            <pc:docMk/>
            <pc:sldMk cId="3026000489" sldId="287"/>
            <ac:picMk id="6" creationId="{C4CC4C2C-B058-CDDE-4823-11F7E98B273D}"/>
          </ac:picMkLst>
        </pc:picChg>
      </pc:sldChg>
      <pc:sldChg chg="addSp delSp modSp add del mod modTransition modAnim">
        <pc:chgData name="Jhansi Gunja" userId="fd9fdc5b3bad041b" providerId="LiveId" clId="{B214F42F-D051-4BBC-8418-46AFAC92E8D3}" dt="2024-01-06T17:53:54.771" v="13036"/>
        <pc:sldMkLst>
          <pc:docMk/>
          <pc:sldMk cId="3492593595" sldId="288"/>
        </pc:sldMkLst>
        <pc:spChg chg="del">
          <ac:chgData name="Jhansi Gunja" userId="fd9fdc5b3bad041b" providerId="LiveId" clId="{B214F42F-D051-4BBC-8418-46AFAC92E8D3}" dt="2024-01-05T18:43:17.311" v="8228" actId="478"/>
          <ac:spMkLst>
            <pc:docMk/>
            <pc:sldMk cId="3492593595" sldId="288"/>
            <ac:spMk id="2" creationId="{EC52040B-E476-7279-EBC7-007B739BF847}"/>
          </ac:spMkLst>
        </pc:spChg>
        <pc:spChg chg="add del mod">
          <ac:chgData name="Jhansi Gunja" userId="fd9fdc5b3bad041b" providerId="LiveId" clId="{B214F42F-D051-4BBC-8418-46AFAC92E8D3}" dt="2024-01-05T18:52:32.595" v="8501" actId="1076"/>
          <ac:spMkLst>
            <pc:docMk/>
            <pc:sldMk cId="3492593595" sldId="288"/>
            <ac:spMk id="3" creationId="{3F1BE290-ACF7-9C08-72BB-B7405B2C8E8A}"/>
          </ac:spMkLst>
        </pc:spChg>
        <pc:spChg chg="add del mod">
          <ac:chgData name="Jhansi Gunja" userId="fd9fdc5b3bad041b" providerId="LiveId" clId="{B214F42F-D051-4BBC-8418-46AFAC92E8D3}" dt="2024-01-05T18:43:19.950" v="8229" actId="478"/>
          <ac:spMkLst>
            <pc:docMk/>
            <pc:sldMk cId="3492593595" sldId="288"/>
            <ac:spMk id="5" creationId="{7AB1E22D-C1B6-B0A9-14F4-CF78A29002BD}"/>
          </ac:spMkLst>
        </pc:spChg>
        <pc:spChg chg="del">
          <ac:chgData name="Jhansi Gunja" userId="fd9fdc5b3bad041b" providerId="LiveId" clId="{B214F42F-D051-4BBC-8418-46AFAC92E8D3}" dt="2024-01-05T18:43:13.428" v="8227" actId="478"/>
          <ac:spMkLst>
            <pc:docMk/>
            <pc:sldMk cId="3492593595" sldId="288"/>
            <ac:spMk id="7" creationId="{63604C62-5A60-A451-D10C-884A63E27D46}"/>
          </ac:spMkLst>
        </pc:spChg>
        <pc:spChg chg="add mod">
          <ac:chgData name="Jhansi Gunja" userId="fd9fdc5b3bad041b" providerId="LiveId" clId="{B214F42F-D051-4BBC-8418-46AFAC92E8D3}" dt="2024-01-05T19:36:42.686" v="9054" actId="115"/>
          <ac:spMkLst>
            <pc:docMk/>
            <pc:sldMk cId="3492593595" sldId="288"/>
            <ac:spMk id="9" creationId="{96A93135-85E1-6E2C-91DC-CB4628BCAF69}"/>
          </ac:spMkLst>
        </pc:spChg>
        <pc:spChg chg="add mod">
          <ac:chgData name="Jhansi Gunja" userId="fd9fdc5b3bad041b" providerId="LiveId" clId="{B214F42F-D051-4BBC-8418-46AFAC92E8D3}" dt="2024-01-05T18:45:16.557" v="8292" actId="115"/>
          <ac:spMkLst>
            <pc:docMk/>
            <pc:sldMk cId="3492593595" sldId="288"/>
            <ac:spMk id="11" creationId="{8923BA0F-F0B3-4AF2-1186-3158BF842236}"/>
          </ac:spMkLst>
        </pc:spChg>
        <pc:spChg chg="add mod">
          <ac:chgData name="Jhansi Gunja" userId="fd9fdc5b3bad041b" providerId="LiveId" clId="{B214F42F-D051-4BBC-8418-46AFAC92E8D3}" dt="2024-01-05T18:53:42.892" v="8521" actId="14100"/>
          <ac:spMkLst>
            <pc:docMk/>
            <pc:sldMk cId="3492593595" sldId="288"/>
            <ac:spMk id="13" creationId="{1D89E680-2DF6-522F-F03F-729A4BD548BF}"/>
          </ac:spMkLst>
        </pc:spChg>
        <pc:spChg chg="add del mod">
          <ac:chgData name="Jhansi Gunja" userId="fd9fdc5b3bad041b" providerId="LiveId" clId="{B214F42F-D051-4BBC-8418-46AFAC92E8D3}" dt="2024-01-05T18:46:47.605" v="8341" actId="21"/>
          <ac:spMkLst>
            <pc:docMk/>
            <pc:sldMk cId="3492593595" sldId="288"/>
            <ac:spMk id="15" creationId="{D887AFF2-64F4-EC49-DE4A-4A02D051A004}"/>
          </ac:spMkLst>
        </pc:spChg>
        <pc:spChg chg="add mod">
          <ac:chgData name="Jhansi Gunja" userId="fd9fdc5b3bad041b" providerId="LiveId" clId="{B214F42F-D051-4BBC-8418-46AFAC92E8D3}" dt="2024-01-05T18:52:23.946" v="8500" actId="14100"/>
          <ac:spMkLst>
            <pc:docMk/>
            <pc:sldMk cId="3492593595" sldId="288"/>
            <ac:spMk id="18" creationId="{C45238B9-F218-2867-DEC2-38B2D310DCE5}"/>
          </ac:spMkLst>
        </pc:spChg>
        <pc:spChg chg="add mod">
          <ac:chgData name="Jhansi Gunja" userId="fd9fdc5b3bad041b" providerId="LiveId" clId="{B214F42F-D051-4BBC-8418-46AFAC92E8D3}" dt="2024-01-05T18:52:05.863" v="8472" actId="113"/>
          <ac:spMkLst>
            <pc:docMk/>
            <pc:sldMk cId="3492593595" sldId="288"/>
            <ac:spMk id="22" creationId="{1A99BE4C-688D-4F16-0D32-175F6830FAB2}"/>
          </ac:spMkLst>
        </pc:spChg>
        <pc:spChg chg="add mod">
          <ac:chgData name="Jhansi Gunja" userId="fd9fdc5b3bad041b" providerId="LiveId" clId="{B214F42F-D051-4BBC-8418-46AFAC92E8D3}" dt="2024-01-05T18:54:17.816" v="8543" actId="20577"/>
          <ac:spMkLst>
            <pc:docMk/>
            <pc:sldMk cId="3492593595" sldId="288"/>
            <ac:spMk id="24" creationId="{0CBF8C3C-8C86-969F-DB11-D3AFD0ABB161}"/>
          </ac:spMkLst>
        </pc:spChg>
        <pc:graphicFrameChg chg="add del mod">
          <ac:chgData name="Jhansi Gunja" userId="fd9fdc5b3bad041b" providerId="LiveId" clId="{B214F42F-D051-4BBC-8418-46AFAC92E8D3}" dt="2024-01-05T18:43:36.560" v="8232"/>
          <ac:graphicFrameMkLst>
            <pc:docMk/>
            <pc:sldMk cId="3492593595" sldId="288"/>
            <ac:graphicFrameMk id="8" creationId="{0029545F-5555-6D8F-80EA-2FA9BBC4FE5E}"/>
          </ac:graphicFrameMkLst>
        </pc:graphicFrameChg>
        <pc:graphicFrameChg chg="add mod modGraphic">
          <ac:chgData name="Jhansi Gunja" userId="fd9fdc5b3bad041b" providerId="LiveId" clId="{B214F42F-D051-4BBC-8418-46AFAC92E8D3}" dt="2024-01-05T18:53:52.135" v="8525" actId="115"/>
          <ac:graphicFrameMkLst>
            <pc:docMk/>
            <pc:sldMk cId="3492593595" sldId="288"/>
            <ac:graphicFrameMk id="19" creationId="{337CF33A-750B-EC81-4DD4-206087471532}"/>
          </ac:graphicFrameMkLst>
        </pc:graphicFrameChg>
        <pc:graphicFrameChg chg="add mod modGraphic">
          <ac:chgData name="Jhansi Gunja" userId="fd9fdc5b3bad041b" providerId="LiveId" clId="{B214F42F-D051-4BBC-8418-46AFAC92E8D3}" dt="2024-01-05T18:52:59.203" v="8506" actId="120"/>
          <ac:graphicFrameMkLst>
            <pc:docMk/>
            <pc:sldMk cId="3492593595" sldId="288"/>
            <ac:graphicFrameMk id="20" creationId="{BA978FFE-D29E-5B9A-3063-200F8F7F9362}"/>
          </ac:graphicFrameMkLst>
        </pc:graphicFrameChg>
        <pc:graphicFrameChg chg="add del mod">
          <ac:chgData name="Jhansi Gunja" userId="fd9fdc5b3bad041b" providerId="LiveId" clId="{B214F42F-D051-4BBC-8418-46AFAC92E8D3}" dt="2024-01-05T18:51:41.378" v="8437"/>
          <ac:graphicFrameMkLst>
            <pc:docMk/>
            <pc:sldMk cId="3492593595" sldId="288"/>
            <ac:graphicFrameMk id="21" creationId="{88743830-D3A1-046C-C60B-89330CDFC34B}"/>
          </ac:graphicFrameMkLst>
        </pc:graphicFrameChg>
        <pc:picChg chg="add del mod">
          <ac:chgData name="Jhansi Gunja" userId="fd9fdc5b3bad041b" providerId="LiveId" clId="{B214F42F-D051-4BBC-8418-46AFAC92E8D3}" dt="2024-01-06T16:19:36.116" v="12976"/>
          <ac:picMkLst>
            <pc:docMk/>
            <pc:sldMk cId="3492593595" sldId="288"/>
            <ac:picMk id="2" creationId="{EBEEC918-689F-2527-1FF5-903B763CE6A6}"/>
          </ac:picMkLst>
        </pc:picChg>
        <pc:picChg chg="add del mod">
          <ac:chgData name="Jhansi Gunja" userId="fd9fdc5b3bad041b" providerId="LiveId" clId="{B214F42F-D051-4BBC-8418-46AFAC92E8D3}" dt="2024-01-06T16:21:45.403" v="12978"/>
          <ac:picMkLst>
            <pc:docMk/>
            <pc:sldMk cId="3492593595" sldId="288"/>
            <ac:picMk id="4" creationId="{D116486F-9D19-18ED-91D4-40FAA8145FF0}"/>
          </ac:picMkLst>
        </pc:picChg>
        <pc:picChg chg="add del mod">
          <ac:chgData name="Jhansi Gunja" userId="fd9fdc5b3bad041b" providerId="LiveId" clId="{B214F42F-D051-4BBC-8418-46AFAC92E8D3}" dt="2024-01-06T16:22:24.834" v="12980"/>
          <ac:picMkLst>
            <pc:docMk/>
            <pc:sldMk cId="3492593595" sldId="288"/>
            <ac:picMk id="5" creationId="{C9526A5D-13CA-1774-C82F-9E8B37BB95B1}"/>
          </ac:picMkLst>
        </pc:picChg>
        <pc:picChg chg="add del mod">
          <ac:chgData name="Jhansi Gunja" userId="fd9fdc5b3bad041b" providerId="LiveId" clId="{B214F42F-D051-4BBC-8418-46AFAC92E8D3}" dt="2024-01-06T17:53:54.771" v="13036"/>
          <ac:picMkLst>
            <pc:docMk/>
            <pc:sldMk cId="3492593595" sldId="288"/>
            <ac:picMk id="6" creationId="{96792462-D419-0FCB-D4A9-D9095D76CC2C}"/>
          </ac:picMkLst>
        </pc:picChg>
        <pc:picChg chg="del">
          <ac:chgData name="Jhansi Gunja" userId="fd9fdc5b3bad041b" providerId="LiveId" clId="{B214F42F-D051-4BBC-8418-46AFAC92E8D3}" dt="2024-01-05T18:43:10.391" v="8226" actId="478"/>
          <ac:picMkLst>
            <pc:docMk/>
            <pc:sldMk cId="3492593595" sldId="288"/>
            <ac:picMk id="6" creationId="{C4CC4C2C-B058-CDDE-4823-11F7E98B273D}"/>
          </ac:picMkLst>
        </pc:picChg>
        <pc:picChg chg="add mod">
          <ac:chgData name="Jhansi Gunja" userId="fd9fdc5b3bad041b" providerId="LiveId" clId="{B214F42F-D051-4BBC-8418-46AFAC92E8D3}" dt="2024-01-05T18:47:41.544" v="8354" actId="1076"/>
          <ac:picMkLst>
            <pc:docMk/>
            <pc:sldMk cId="3492593595" sldId="288"/>
            <ac:picMk id="12" creationId="{25199DA8-B3F2-233E-7C33-49A3BAF50CD5}"/>
          </ac:picMkLst>
        </pc:picChg>
        <pc:picChg chg="add mod">
          <ac:chgData name="Jhansi Gunja" userId="fd9fdc5b3bad041b" providerId="LiveId" clId="{B214F42F-D051-4BBC-8418-46AFAC92E8D3}" dt="2024-01-05T18:48:30.475" v="8362" actId="14100"/>
          <ac:picMkLst>
            <pc:docMk/>
            <pc:sldMk cId="3492593595" sldId="288"/>
            <ac:picMk id="16" creationId="{6C77423E-AC77-7741-E8B5-A07BB450F8D8}"/>
          </ac:picMkLst>
        </pc:picChg>
        <pc:picChg chg="add mod">
          <ac:chgData name="Jhansi Gunja" userId="fd9fdc5b3bad041b" providerId="LiveId" clId="{B214F42F-D051-4BBC-8418-46AFAC92E8D3}" dt="2024-01-05T18:48:56.810" v="8370" actId="14100"/>
          <ac:picMkLst>
            <pc:docMk/>
            <pc:sldMk cId="3492593595" sldId="288"/>
            <ac:picMk id="17" creationId="{C1ED905A-EF82-D51B-E79B-73A8BBF63C9B}"/>
          </ac:picMkLst>
        </pc:picChg>
        <pc:picChg chg="add mod">
          <ac:chgData name="Jhansi Gunja" userId="fd9fdc5b3bad041b" providerId="LiveId" clId="{B214F42F-D051-4BBC-8418-46AFAC92E8D3}" dt="2024-01-05T18:55:36.448" v="8547" actId="1076"/>
          <ac:picMkLst>
            <pc:docMk/>
            <pc:sldMk cId="3492593595" sldId="288"/>
            <ac:picMk id="23" creationId="{6BE0E0E3-07B4-EC6F-6762-192AD767C3B4}"/>
          </ac:picMkLst>
        </pc:picChg>
      </pc:sldChg>
      <pc:sldChg chg="addSp delSp modSp add del mod modTransition modAnim">
        <pc:chgData name="Jhansi Gunja" userId="fd9fdc5b3bad041b" providerId="LiveId" clId="{B214F42F-D051-4BBC-8418-46AFAC92E8D3}" dt="2024-01-06T17:53:54.771" v="13036"/>
        <pc:sldMkLst>
          <pc:docMk/>
          <pc:sldMk cId="1008820693" sldId="289"/>
        </pc:sldMkLst>
        <pc:spChg chg="mod">
          <ac:chgData name="Jhansi Gunja" userId="fd9fdc5b3bad041b" providerId="LiveId" clId="{B214F42F-D051-4BBC-8418-46AFAC92E8D3}" dt="2024-01-05T19:36:38.411" v="9053" actId="115"/>
          <ac:spMkLst>
            <pc:docMk/>
            <pc:sldMk cId="1008820693" sldId="289"/>
            <ac:spMk id="9" creationId="{96A93135-85E1-6E2C-91DC-CB4628BCAF69}"/>
          </ac:spMkLst>
        </pc:spChg>
        <pc:spChg chg="mod">
          <ac:chgData name="Jhansi Gunja" userId="fd9fdc5b3bad041b" providerId="LiveId" clId="{B214F42F-D051-4BBC-8418-46AFAC92E8D3}" dt="2024-01-05T18:55:49.223" v="8559" actId="20577"/>
          <ac:spMkLst>
            <pc:docMk/>
            <pc:sldMk cId="1008820693" sldId="289"/>
            <ac:spMk id="11" creationId="{8923BA0F-F0B3-4AF2-1186-3158BF842236}"/>
          </ac:spMkLst>
        </pc:spChg>
        <pc:spChg chg="mod">
          <ac:chgData name="Jhansi Gunja" userId="fd9fdc5b3bad041b" providerId="LiveId" clId="{B214F42F-D051-4BBC-8418-46AFAC92E8D3}" dt="2024-01-05T18:58:13.048" v="8596" actId="1076"/>
          <ac:spMkLst>
            <pc:docMk/>
            <pc:sldMk cId="1008820693" sldId="289"/>
            <ac:spMk id="22" creationId="{1A99BE4C-688D-4F16-0D32-175F6830FAB2}"/>
          </ac:spMkLst>
        </pc:spChg>
        <pc:graphicFrameChg chg="mod modGraphic">
          <ac:chgData name="Jhansi Gunja" userId="fd9fdc5b3bad041b" providerId="LiveId" clId="{B214F42F-D051-4BBC-8418-46AFAC92E8D3}" dt="2024-01-05T18:58:06.421" v="8595" actId="14100"/>
          <ac:graphicFrameMkLst>
            <pc:docMk/>
            <pc:sldMk cId="1008820693" sldId="289"/>
            <ac:graphicFrameMk id="20" creationId="{BA978FFE-D29E-5B9A-3063-200F8F7F9362}"/>
          </ac:graphicFrameMkLst>
        </pc:graphicFrameChg>
        <pc:picChg chg="add mod">
          <ac:chgData name="Jhansi Gunja" userId="fd9fdc5b3bad041b" providerId="LiveId" clId="{B214F42F-D051-4BBC-8418-46AFAC92E8D3}" dt="2024-01-05T18:56:10.785" v="8565" actId="1076"/>
          <ac:picMkLst>
            <pc:docMk/>
            <pc:sldMk cId="1008820693" sldId="289"/>
            <ac:picMk id="2" creationId="{72DE8894-1A7E-4A47-9781-CFA5A7D7EE0A}"/>
          </ac:picMkLst>
        </pc:picChg>
        <pc:picChg chg="add mod">
          <ac:chgData name="Jhansi Gunja" userId="fd9fdc5b3bad041b" providerId="LiveId" clId="{B214F42F-D051-4BBC-8418-46AFAC92E8D3}" dt="2024-01-05T18:56:25.120" v="8570" actId="1076"/>
          <ac:picMkLst>
            <pc:docMk/>
            <pc:sldMk cId="1008820693" sldId="289"/>
            <ac:picMk id="4" creationId="{9A8188BC-B9E5-523B-BF60-F66EE8CA543B}"/>
          </ac:picMkLst>
        </pc:picChg>
        <pc:picChg chg="add del mod">
          <ac:chgData name="Jhansi Gunja" userId="fd9fdc5b3bad041b" providerId="LiveId" clId="{B214F42F-D051-4BBC-8418-46AFAC92E8D3}" dt="2024-01-06T17:53:54.771" v="13036"/>
          <ac:picMkLst>
            <pc:docMk/>
            <pc:sldMk cId="1008820693" sldId="289"/>
            <ac:picMk id="5" creationId="{48B110A5-16B9-D8D1-9A6A-04B65E5C6B1C}"/>
          </ac:picMkLst>
        </pc:picChg>
        <pc:picChg chg="add del mod">
          <ac:chgData name="Jhansi Gunja" userId="fd9fdc5b3bad041b" providerId="LiveId" clId="{B214F42F-D051-4BBC-8418-46AFAC92E8D3}" dt="2024-01-05T18:56:33.908" v="8573" actId="478"/>
          <ac:picMkLst>
            <pc:docMk/>
            <pc:sldMk cId="1008820693" sldId="289"/>
            <ac:picMk id="5" creationId="{9A8188BC-B9E5-523B-BF60-F66EE8CA543B}"/>
          </ac:picMkLst>
        </pc:picChg>
        <pc:picChg chg="add mod">
          <ac:chgData name="Jhansi Gunja" userId="fd9fdc5b3bad041b" providerId="LiveId" clId="{B214F42F-D051-4BBC-8418-46AFAC92E8D3}" dt="2024-01-05T18:56:52.479" v="8578" actId="14100"/>
          <ac:picMkLst>
            <pc:docMk/>
            <pc:sldMk cId="1008820693" sldId="289"/>
            <ac:picMk id="6" creationId="{9C9A253F-C814-7861-9824-8BAD41AD6EC2}"/>
          </ac:picMkLst>
        </pc:picChg>
        <pc:picChg chg="add mod">
          <ac:chgData name="Jhansi Gunja" userId="fd9fdc5b3bad041b" providerId="LiveId" clId="{B214F42F-D051-4BBC-8418-46AFAC92E8D3}" dt="2024-01-05T18:57:15.930" v="8585" actId="14100"/>
          <ac:picMkLst>
            <pc:docMk/>
            <pc:sldMk cId="1008820693" sldId="289"/>
            <ac:picMk id="7" creationId="{1E66D105-D936-FF94-EEF0-4FE3B94CB4ED}"/>
          </ac:picMkLst>
        </pc:picChg>
        <pc:picChg chg="del">
          <ac:chgData name="Jhansi Gunja" userId="fd9fdc5b3bad041b" providerId="LiveId" clId="{B214F42F-D051-4BBC-8418-46AFAC92E8D3}" dt="2024-01-05T18:55:51.368" v="8560" actId="478"/>
          <ac:picMkLst>
            <pc:docMk/>
            <pc:sldMk cId="1008820693" sldId="289"/>
            <ac:picMk id="12" creationId="{25199DA8-B3F2-233E-7C33-49A3BAF50CD5}"/>
          </ac:picMkLst>
        </pc:picChg>
        <pc:picChg chg="del">
          <ac:chgData name="Jhansi Gunja" userId="fd9fdc5b3bad041b" providerId="LiveId" clId="{B214F42F-D051-4BBC-8418-46AFAC92E8D3}" dt="2024-01-05T18:56:27.086" v="8571" actId="478"/>
          <ac:picMkLst>
            <pc:docMk/>
            <pc:sldMk cId="1008820693" sldId="289"/>
            <ac:picMk id="16" creationId="{6C77423E-AC77-7741-E8B5-A07BB450F8D8}"/>
          </ac:picMkLst>
        </pc:picChg>
        <pc:picChg chg="del">
          <ac:chgData name="Jhansi Gunja" userId="fd9fdc5b3bad041b" providerId="LiveId" clId="{B214F42F-D051-4BBC-8418-46AFAC92E8D3}" dt="2024-01-05T18:56:54.911" v="8579" actId="478"/>
          <ac:picMkLst>
            <pc:docMk/>
            <pc:sldMk cId="1008820693" sldId="289"/>
            <ac:picMk id="17" creationId="{C1ED905A-EF82-D51B-E79B-73A8BBF63C9B}"/>
          </ac:picMkLst>
        </pc:picChg>
        <pc:picChg chg="del mod">
          <ac:chgData name="Jhansi Gunja" userId="fd9fdc5b3bad041b" providerId="LiveId" clId="{B214F42F-D051-4BBC-8418-46AFAC92E8D3}" dt="2024-01-05T18:56:12.347" v="8566" actId="478"/>
          <ac:picMkLst>
            <pc:docMk/>
            <pc:sldMk cId="1008820693" sldId="289"/>
            <ac:picMk id="23" creationId="{6BE0E0E3-07B4-EC6F-6762-192AD767C3B4}"/>
          </ac:picMkLst>
        </pc:picChg>
      </pc:sldChg>
      <pc:sldChg chg="addSp delSp modSp add del mod modTransition modAnim">
        <pc:chgData name="Jhansi Gunja" userId="fd9fdc5b3bad041b" providerId="LiveId" clId="{B214F42F-D051-4BBC-8418-46AFAC92E8D3}" dt="2024-01-06T17:53:54.771" v="13036"/>
        <pc:sldMkLst>
          <pc:docMk/>
          <pc:sldMk cId="718199043" sldId="290"/>
        </pc:sldMkLst>
        <pc:spChg chg="mod">
          <ac:chgData name="Jhansi Gunja" userId="fd9fdc5b3bad041b" providerId="LiveId" clId="{B214F42F-D051-4BBC-8418-46AFAC92E8D3}" dt="2024-01-05T19:36:33.957" v="9052" actId="115"/>
          <ac:spMkLst>
            <pc:docMk/>
            <pc:sldMk cId="718199043" sldId="290"/>
            <ac:spMk id="9" creationId="{96A93135-85E1-6E2C-91DC-CB4628BCAF69}"/>
          </ac:spMkLst>
        </pc:spChg>
        <pc:spChg chg="mod">
          <ac:chgData name="Jhansi Gunja" userId="fd9fdc5b3bad041b" providerId="LiveId" clId="{B214F42F-D051-4BBC-8418-46AFAC92E8D3}" dt="2024-01-05T18:58:40.915" v="8623" actId="20577"/>
          <ac:spMkLst>
            <pc:docMk/>
            <pc:sldMk cId="718199043" sldId="290"/>
            <ac:spMk id="11" creationId="{8923BA0F-F0B3-4AF2-1186-3158BF842236}"/>
          </ac:spMkLst>
        </pc:spChg>
        <pc:graphicFrameChg chg="mod modGraphic">
          <ac:chgData name="Jhansi Gunja" userId="fd9fdc5b3bad041b" providerId="LiveId" clId="{B214F42F-D051-4BBC-8418-46AFAC92E8D3}" dt="2024-01-05T19:04:44.123" v="8680" actId="20577"/>
          <ac:graphicFrameMkLst>
            <pc:docMk/>
            <pc:sldMk cId="718199043" sldId="290"/>
            <ac:graphicFrameMk id="20" creationId="{BA978FFE-D29E-5B9A-3063-200F8F7F9362}"/>
          </ac:graphicFrameMkLst>
        </pc:graphicFrameChg>
        <pc:picChg chg="add del mod">
          <ac:chgData name="Jhansi Gunja" userId="fd9fdc5b3bad041b" providerId="LiveId" clId="{B214F42F-D051-4BBC-8418-46AFAC92E8D3}" dt="2024-01-06T17:53:54.771" v="13036"/>
          <ac:picMkLst>
            <pc:docMk/>
            <pc:sldMk cId="718199043" sldId="290"/>
            <ac:picMk id="2" creationId="{6D3EDAEE-545D-8D27-5D57-E6210EA8AC16}"/>
          </ac:picMkLst>
        </pc:picChg>
        <pc:picChg chg="del">
          <ac:chgData name="Jhansi Gunja" userId="fd9fdc5b3bad041b" providerId="LiveId" clId="{B214F42F-D051-4BBC-8418-46AFAC92E8D3}" dt="2024-01-05T18:58:43.242" v="8624" actId="478"/>
          <ac:picMkLst>
            <pc:docMk/>
            <pc:sldMk cId="718199043" sldId="290"/>
            <ac:picMk id="2" creationId="{72DE8894-1A7E-4A47-9781-CFA5A7D7EE0A}"/>
          </ac:picMkLst>
        </pc:picChg>
        <pc:picChg chg="del">
          <ac:chgData name="Jhansi Gunja" userId="fd9fdc5b3bad041b" providerId="LiveId" clId="{B214F42F-D051-4BBC-8418-46AFAC92E8D3}" dt="2024-01-05T18:59:02.056" v="8630" actId="478"/>
          <ac:picMkLst>
            <pc:docMk/>
            <pc:sldMk cId="718199043" sldId="290"/>
            <ac:picMk id="4" creationId="{9A8188BC-B9E5-523B-BF60-F66EE8CA543B}"/>
          </ac:picMkLst>
        </pc:picChg>
        <pc:picChg chg="add mod">
          <ac:chgData name="Jhansi Gunja" userId="fd9fdc5b3bad041b" providerId="LiveId" clId="{B214F42F-D051-4BBC-8418-46AFAC92E8D3}" dt="2024-01-05T18:59:00.411" v="8629" actId="14100"/>
          <ac:picMkLst>
            <pc:docMk/>
            <pc:sldMk cId="718199043" sldId="290"/>
            <ac:picMk id="5" creationId="{6CEE28E9-6DFD-4D14-F838-1D7FE595AEC4}"/>
          </ac:picMkLst>
        </pc:picChg>
        <pc:picChg chg="del">
          <ac:chgData name="Jhansi Gunja" userId="fd9fdc5b3bad041b" providerId="LiveId" clId="{B214F42F-D051-4BBC-8418-46AFAC92E8D3}" dt="2024-01-05T18:59:42.226" v="8633" actId="478"/>
          <ac:picMkLst>
            <pc:docMk/>
            <pc:sldMk cId="718199043" sldId="290"/>
            <ac:picMk id="6" creationId="{9C9A253F-C814-7861-9824-8BAD41AD6EC2}"/>
          </ac:picMkLst>
        </pc:picChg>
        <pc:picChg chg="del">
          <ac:chgData name="Jhansi Gunja" userId="fd9fdc5b3bad041b" providerId="LiveId" clId="{B214F42F-D051-4BBC-8418-46AFAC92E8D3}" dt="2024-01-05T19:00:01.732" v="8642" actId="478"/>
          <ac:picMkLst>
            <pc:docMk/>
            <pc:sldMk cId="718199043" sldId="290"/>
            <ac:picMk id="7" creationId="{1E66D105-D936-FF94-EEF0-4FE3B94CB4ED}"/>
          </ac:picMkLst>
        </pc:picChg>
        <pc:picChg chg="add mod">
          <ac:chgData name="Jhansi Gunja" userId="fd9fdc5b3bad041b" providerId="LiveId" clId="{B214F42F-D051-4BBC-8418-46AFAC92E8D3}" dt="2024-01-05T18:59:12.168" v="8632" actId="1076"/>
          <ac:picMkLst>
            <pc:docMk/>
            <pc:sldMk cId="718199043" sldId="290"/>
            <ac:picMk id="8" creationId="{0670BB0D-FFA5-6C72-76EE-0C9C9C22771A}"/>
          </ac:picMkLst>
        </pc:picChg>
        <pc:picChg chg="add mod">
          <ac:chgData name="Jhansi Gunja" userId="fd9fdc5b3bad041b" providerId="LiveId" clId="{B214F42F-D051-4BBC-8418-46AFAC92E8D3}" dt="2024-01-05T19:00:00.056" v="8641" actId="1076"/>
          <ac:picMkLst>
            <pc:docMk/>
            <pc:sldMk cId="718199043" sldId="290"/>
            <ac:picMk id="10" creationId="{9A5D4B25-BEEC-8B2C-E7C3-15034CAEC870}"/>
          </ac:picMkLst>
        </pc:picChg>
        <pc:picChg chg="add mod">
          <ac:chgData name="Jhansi Gunja" userId="fd9fdc5b3bad041b" providerId="LiveId" clId="{B214F42F-D051-4BBC-8418-46AFAC92E8D3}" dt="2024-01-05T19:00:19.680" v="8647" actId="1076"/>
          <ac:picMkLst>
            <pc:docMk/>
            <pc:sldMk cId="718199043" sldId="290"/>
            <ac:picMk id="12" creationId="{BE0001DA-78A0-8351-4E89-299885B85516}"/>
          </ac:picMkLst>
        </pc:picChg>
      </pc:sldChg>
      <pc:sldChg chg="addSp delSp modSp add del mod modTransition modAnim">
        <pc:chgData name="Jhansi Gunja" userId="fd9fdc5b3bad041b" providerId="LiveId" clId="{B214F42F-D051-4BBC-8418-46AFAC92E8D3}" dt="2024-01-06T17:53:54.771" v="13036"/>
        <pc:sldMkLst>
          <pc:docMk/>
          <pc:sldMk cId="687764336" sldId="291"/>
        </pc:sldMkLst>
        <pc:spChg chg="mod">
          <ac:chgData name="Jhansi Gunja" userId="fd9fdc5b3bad041b" providerId="LiveId" clId="{B214F42F-D051-4BBC-8418-46AFAC92E8D3}" dt="2024-01-05T19:36:22.146" v="9051" actId="115"/>
          <ac:spMkLst>
            <pc:docMk/>
            <pc:sldMk cId="687764336" sldId="291"/>
            <ac:spMk id="9" creationId="{96A93135-85E1-6E2C-91DC-CB4628BCAF69}"/>
          </ac:spMkLst>
        </pc:spChg>
        <pc:spChg chg="mod">
          <ac:chgData name="Jhansi Gunja" userId="fd9fdc5b3bad041b" providerId="LiveId" clId="{B214F42F-D051-4BBC-8418-46AFAC92E8D3}" dt="2024-01-05T19:00:49.964" v="8660" actId="20577"/>
          <ac:spMkLst>
            <pc:docMk/>
            <pc:sldMk cId="687764336" sldId="291"/>
            <ac:spMk id="11" creationId="{8923BA0F-F0B3-4AF2-1186-3158BF842236}"/>
          </ac:spMkLst>
        </pc:spChg>
        <pc:spChg chg="mod">
          <ac:chgData name="Jhansi Gunja" userId="fd9fdc5b3bad041b" providerId="LiveId" clId="{B214F42F-D051-4BBC-8418-46AFAC92E8D3}" dt="2024-01-05T19:05:17.577" v="8686" actId="1076"/>
          <ac:spMkLst>
            <pc:docMk/>
            <pc:sldMk cId="687764336" sldId="291"/>
            <ac:spMk id="22" creationId="{1A99BE4C-688D-4F16-0D32-175F6830FAB2}"/>
          </ac:spMkLst>
        </pc:spChg>
        <pc:spChg chg="mod">
          <ac:chgData name="Jhansi Gunja" userId="fd9fdc5b3bad041b" providerId="LiveId" clId="{B214F42F-D051-4BBC-8418-46AFAC92E8D3}" dt="2024-01-05T19:01:29.745" v="8672" actId="1076"/>
          <ac:spMkLst>
            <pc:docMk/>
            <pc:sldMk cId="687764336" sldId="291"/>
            <ac:spMk id="24" creationId="{0CBF8C3C-8C86-969F-DB11-D3AFD0ABB161}"/>
          </ac:spMkLst>
        </pc:spChg>
        <pc:graphicFrameChg chg="mod modGraphic">
          <ac:chgData name="Jhansi Gunja" userId="fd9fdc5b3bad041b" providerId="LiveId" clId="{B214F42F-D051-4BBC-8418-46AFAC92E8D3}" dt="2024-01-05T19:26:43.282" v="8953" actId="20577"/>
          <ac:graphicFrameMkLst>
            <pc:docMk/>
            <pc:sldMk cId="687764336" sldId="291"/>
            <ac:graphicFrameMk id="20" creationId="{BA978FFE-D29E-5B9A-3063-200F8F7F9362}"/>
          </ac:graphicFrameMkLst>
        </pc:graphicFrameChg>
        <pc:picChg chg="add mod">
          <ac:chgData name="Jhansi Gunja" userId="fd9fdc5b3bad041b" providerId="LiveId" clId="{B214F42F-D051-4BBC-8418-46AFAC92E8D3}" dt="2024-01-05T19:01:10.380" v="8666" actId="14100"/>
          <ac:picMkLst>
            <pc:docMk/>
            <pc:sldMk cId="687764336" sldId="291"/>
            <ac:picMk id="2" creationId="{AD678D21-A5C4-AC1E-C7EB-4F3F7326C641}"/>
          </ac:picMkLst>
        </pc:picChg>
        <pc:picChg chg="add mod">
          <ac:chgData name="Jhansi Gunja" userId="fd9fdc5b3bad041b" providerId="LiveId" clId="{B214F42F-D051-4BBC-8418-46AFAC92E8D3}" dt="2024-01-05T19:01:26.541" v="8671" actId="1076"/>
          <ac:picMkLst>
            <pc:docMk/>
            <pc:sldMk cId="687764336" sldId="291"/>
            <ac:picMk id="4" creationId="{C41868AE-A85B-06CE-2966-E9F0F05435C1}"/>
          </ac:picMkLst>
        </pc:picChg>
        <pc:picChg chg="del">
          <ac:chgData name="Jhansi Gunja" userId="fd9fdc5b3bad041b" providerId="LiveId" clId="{B214F42F-D051-4BBC-8418-46AFAC92E8D3}" dt="2024-01-05T19:00:51.479" v="8661" actId="478"/>
          <ac:picMkLst>
            <pc:docMk/>
            <pc:sldMk cId="687764336" sldId="291"/>
            <ac:picMk id="5" creationId="{6CEE28E9-6DFD-4D14-F838-1D7FE595AEC4}"/>
          </ac:picMkLst>
        </pc:picChg>
        <pc:picChg chg="add del mod">
          <ac:chgData name="Jhansi Gunja" userId="fd9fdc5b3bad041b" providerId="LiveId" clId="{B214F42F-D051-4BBC-8418-46AFAC92E8D3}" dt="2024-01-06T17:53:54.771" v="13036"/>
          <ac:picMkLst>
            <pc:docMk/>
            <pc:sldMk cId="687764336" sldId="291"/>
            <ac:picMk id="5" creationId="{9C0BEA2B-5314-AD8C-E873-CD361ACB4175}"/>
          </ac:picMkLst>
        </pc:picChg>
        <pc:picChg chg="add mod">
          <ac:chgData name="Jhansi Gunja" userId="fd9fdc5b3bad041b" providerId="LiveId" clId="{B214F42F-D051-4BBC-8418-46AFAC92E8D3}" dt="2024-01-05T19:05:00.831" v="8683" actId="14100"/>
          <ac:picMkLst>
            <pc:docMk/>
            <pc:sldMk cId="687764336" sldId="291"/>
            <ac:picMk id="6" creationId="{3AB36ACA-830A-1F85-D4C6-F3D9E2ACF828}"/>
          </ac:picMkLst>
        </pc:picChg>
        <pc:picChg chg="del">
          <ac:chgData name="Jhansi Gunja" userId="fd9fdc5b3bad041b" providerId="LiveId" clId="{B214F42F-D051-4BBC-8418-46AFAC92E8D3}" dt="2024-01-05T19:01:13.022" v="8667" actId="478"/>
          <ac:picMkLst>
            <pc:docMk/>
            <pc:sldMk cId="687764336" sldId="291"/>
            <ac:picMk id="8" creationId="{0670BB0D-FFA5-6C72-76EE-0C9C9C22771A}"/>
          </ac:picMkLst>
        </pc:picChg>
        <pc:picChg chg="del">
          <ac:chgData name="Jhansi Gunja" userId="fd9fdc5b3bad041b" providerId="LiveId" clId="{B214F42F-D051-4BBC-8418-46AFAC92E8D3}" dt="2024-01-05T19:01:32.916" v="8673" actId="478"/>
          <ac:picMkLst>
            <pc:docMk/>
            <pc:sldMk cId="687764336" sldId="291"/>
            <ac:picMk id="10" creationId="{9A5D4B25-BEEC-8B2C-E7C3-15034CAEC870}"/>
          </ac:picMkLst>
        </pc:picChg>
        <pc:picChg chg="mod">
          <ac:chgData name="Jhansi Gunja" userId="fd9fdc5b3bad041b" providerId="LiveId" clId="{B214F42F-D051-4BBC-8418-46AFAC92E8D3}" dt="2024-01-05T19:05:09.164" v="8685" actId="1076"/>
          <ac:picMkLst>
            <pc:docMk/>
            <pc:sldMk cId="687764336" sldId="291"/>
            <ac:picMk id="12" creationId="{BE0001DA-78A0-8351-4E89-299885B85516}"/>
          </ac:picMkLst>
        </pc:picChg>
      </pc:sldChg>
      <pc:sldChg chg="addSp delSp modSp new mod modTransition modAnim">
        <pc:chgData name="Jhansi Gunja" userId="fd9fdc5b3bad041b" providerId="LiveId" clId="{B214F42F-D051-4BBC-8418-46AFAC92E8D3}" dt="2024-01-06T17:53:54.771" v="13036"/>
        <pc:sldMkLst>
          <pc:docMk/>
          <pc:sldMk cId="2352996906" sldId="292"/>
        </pc:sldMkLst>
        <pc:spChg chg="del">
          <ac:chgData name="Jhansi Gunja" userId="fd9fdc5b3bad041b" providerId="LiveId" clId="{B214F42F-D051-4BBC-8418-46AFAC92E8D3}" dt="2024-01-05T19:05:52.841" v="8691" actId="478"/>
          <ac:spMkLst>
            <pc:docMk/>
            <pc:sldMk cId="2352996906" sldId="292"/>
            <ac:spMk id="2" creationId="{99F8F947-091D-CB61-F359-9A6AAE3074F2}"/>
          </ac:spMkLst>
        </pc:spChg>
        <pc:spChg chg="add mod">
          <ac:chgData name="Jhansi Gunja" userId="fd9fdc5b3bad041b" providerId="LiveId" clId="{B214F42F-D051-4BBC-8418-46AFAC92E8D3}" dt="2024-01-05T19:06:42.942" v="8723" actId="1076"/>
          <ac:spMkLst>
            <pc:docMk/>
            <pc:sldMk cId="2352996906" sldId="292"/>
            <ac:spMk id="3" creationId="{9F18B820-E142-7D37-F733-5D8E240CEE49}"/>
          </ac:spMkLst>
        </pc:spChg>
        <pc:spChg chg="add mod">
          <ac:chgData name="Jhansi Gunja" userId="fd9fdc5b3bad041b" providerId="LiveId" clId="{B214F42F-D051-4BBC-8418-46AFAC92E8D3}" dt="2024-01-05T19:10:11.344" v="8767" actId="1076"/>
          <ac:spMkLst>
            <pc:docMk/>
            <pc:sldMk cId="2352996906" sldId="292"/>
            <ac:spMk id="5" creationId="{0D35C845-AB99-0EAE-68E4-DA6F82C8363E}"/>
          </ac:spMkLst>
        </pc:spChg>
        <pc:spChg chg="add mod">
          <ac:chgData name="Jhansi Gunja" userId="fd9fdc5b3bad041b" providerId="LiveId" clId="{B214F42F-D051-4BBC-8418-46AFAC92E8D3}" dt="2024-01-05T19:13:43.781" v="8857" actId="404"/>
          <ac:spMkLst>
            <pc:docMk/>
            <pc:sldMk cId="2352996906" sldId="292"/>
            <ac:spMk id="7" creationId="{73F136EA-8140-EF34-CADD-EF6416D9166F}"/>
          </ac:spMkLst>
        </pc:spChg>
        <pc:spChg chg="add mod">
          <ac:chgData name="Jhansi Gunja" userId="fd9fdc5b3bad041b" providerId="LiveId" clId="{B214F42F-D051-4BBC-8418-46AFAC92E8D3}" dt="2024-01-05T19:13:53.729" v="8859" actId="404"/>
          <ac:spMkLst>
            <pc:docMk/>
            <pc:sldMk cId="2352996906" sldId="292"/>
            <ac:spMk id="9" creationId="{241688E6-FCC7-61AF-4688-E7371A06510B}"/>
          </ac:spMkLst>
        </pc:spChg>
        <pc:spChg chg="add mod">
          <ac:chgData name="Jhansi Gunja" userId="fd9fdc5b3bad041b" providerId="LiveId" clId="{B214F42F-D051-4BBC-8418-46AFAC92E8D3}" dt="2024-01-05T19:13:48.750" v="8858" actId="404"/>
          <ac:spMkLst>
            <pc:docMk/>
            <pc:sldMk cId="2352996906" sldId="292"/>
            <ac:spMk id="11" creationId="{F5821A8F-98EE-1AD8-2EE6-7DD6F291C6C7}"/>
          </ac:spMkLst>
        </pc:spChg>
        <pc:spChg chg="add mod">
          <ac:chgData name="Jhansi Gunja" userId="fd9fdc5b3bad041b" providerId="LiveId" clId="{B214F42F-D051-4BBC-8418-46AFAC92E8D3}" dt="2024-01-05T19:14:03.764" v="8862" actId="1076"/>
          <ac:spMkLst>
            <pc:docMk/>
            <pc:sldMk cId="2352996906" sldId="292"/>
            <ac:spMk id="12" creationId="{07DAC43E-F1B0-73DF-3489-E9AD111FACA0}"/>
          </ac:spMkLst>
        </pc:spChg>
        <pc:spChg chg="add mod">
          <ac:chgData name="Jhansi Gunja" userId="fd9fdc5b3bad041b" providerId="LiveId" clId="{B214F42F-D051-4BBC-8418-46AFAC92E8D3}" dt="2024-01-05T19:14:43.948" v="8866" actId="14100"/>
          <ac:spMkLst>
            <pc:docMk/>
            <pc:sldMk cId="2352996906" sldId="292"/>
            <ac:spMk id="13" creationId="{81A24E4F-3F1F-B760-8CF9-898222BBD10B}"/>
          </ac:spMkLst>
        </pc:spChg>
        <pc:graphicFrameChg chg="add mod modGraphic">
          <ac:chgData name="Jhansi Gunja" userId="fd9fdc5b3bad041b" providerId="LiveId" clId="{B214F42F-D051-4BBC-8418-46AFAC92E8D3}" dt="2024-01-05T19:11:23.913" v="8787" actId="1076"/>
          <ac:graphicFrameMkLst>
            <pc:docMk/>
            <pc:sldMk cId="2352996906" sldId="292"/>
            <ac:graphicFrameMk id="8" creationId="{E5617413-1216-7F02-3AA4-FAB1A73EA754}"/>
          </ac:graphicFrameMkLst>
        </pc:graphicFrameChg>
        <pc:graphicFrameChg chg="add mod">
          <ac:chgData name="Jhansi Gunja" userId="fd9fdc5b3bad041b" providerId="LiveId" clId="{B214F42F-D051-4BBC-8418-46AFAC92E8D3}" dt="2024-01-05T19:13:28.500" v="8838"/>
          <ac:graphicFrameMkLst>
            <pc:docMk/>
            <pc:sldMk cId="2352996906" sldId="292"/>
            <ac:graphicFrameMk id="10" creationId="{0272B402-06E6-1452-5BAF-418A7C6AD3BF}"/>
          </ac:graphicFrameMkLst>
        </pc:graphicFrameChg>
        <pc:picChg chg="add del mod">
          <ac:chgData name="Jhansi Gunja" userId="fd9fdc5b3bad041b" providerId="LiveId" clId="{B214F42F-D051-4BBC-8418-46AFAC92E8D3}" dt="2024-01-06T16:27:24.154" v="12982"/>
          <ac:picMkLst>
            <pc:docMk/>
            <pc:sldMk cId="2352996906" sldId="292"/>
            <ac:picMk id="2" creationId="{7CBC59FA-1B29-8BD2-68A9-F2D740B9E369}"/>
          </ac:picMkLst>
        </pc:picChg>
        <pc:picChg chg="add del mod">
          <ac:chgData name="Jhansi Gunja" userId="fd9fdc5b3bad041b" providerId="LiveId" clId="{B214F42F-D051-4BBC-8418-46AFAC92E8D3}" dt="2024-01-06T16:29:11.134" v="12984"/>
          <ac:picMkLst>
            <pc:docMk/>
            <pc:sldMk cId="2352996906" sldId="292"/>
            <ac:picMk id="4" creationId="{EE7CCD7B-119C-81F3-1407-5F71CEC2C3D1}"/>
          </ac:picMkLst>
        </pc:picChg>
        <pc:picChg chg="add mod">
          <ac:chgData name="Jhansi Gunja" userId="fd9fdc5b3bad041b" providerId="LiveId" clId="{B214F42F-D051-4BBC-8418-46AFAC92E8D3}" dt="2024-01-05T19:10:21.759" v="8769" actId="1076"/>
          <ac:picMkLst>
            <pc:docMk/>
            <pc:sldMk cId="2352996906" sldId="292"/>
            <ac:picMk id="6" creationId="{15A3F95C-F3AF-8A4F-FDE4-E8427A656E42}"/>
          </ac:picMkLst>
        </pc:picChg>
        <pc:picChg chg="add del mod">
          <ac:chgData name="Jhansi Gunja" userId="fd9fdc5b3bad041b" providerId="LiveId" clId="{B214F42F-D051-4BBC-8418-46AFAC92E8D3}" dt="2024-01-06T16:31:08.259" v="12986"/>
          <ac:picMkLst>
            <pc:docMk/>
            <pc:sldMk cId="2352996906" sldId="292"/>
            <ac:picMk id="14" creationId="{8916316A-A6A3-83A7-C818-514DEB80A60A}"/>
          </ac:picMkLst>
        </pc:picChg>
        <pc:picChg chg="add del mod">
          <ac:chgData name="Jhansi Gunja" userId="fd9fdc5b3bad041b" providerId="LiveId" clId="{B214F42F-D051-4BBC-8418-46AFAC92E8D3}" dt="2024-01-06T16:32:43.837" v="12988"/>
          <ac:picMkLst>
            <pc:docMk/>
            <pc:sldMk cId="2352996906" sldId="292"/>
            <ac:picMk id="15" creationId="{1D1E146D-21D2-F696-C002-B20E83BA1798}"/>
          </ac:picMkLst>
        </pc:picChg>
        <pc:picChg chg="add del mod">
          <ac:chgData name="Jhansi Gunja" userId="fd9fdc5b3bad041b" providerId="LiveId" clId="{B214F42F-D051-4BBC-8418-46AFAC92E8D3}" dt="2024-01-06T17:53:54.771" v="13036"/>
          <ac:picMkLst>
            <pc:docMk/>
            <pc:sldMk cId="2352996906" sldId="292"/>
            <ac:picMk id="16" creationId="{480E125A-A099-1F53-888C-EEFCC1CDEFF6}"/>
          </ac:picMkLst>
        </pc:picChg>
      </pc:sldChg>
      <pc:sldChg chg="addSp delSp modSp add del mod modTransition modAnim">
        <pc:chgData name="Jhansi Gunja" userId="fd9fdc5b3bad041b" providerId="LiveId" clId="{B214F42F-D051-4BBC-8418-46AFAC92E8D3}" dt="2024-01-06T17:53:54.771" v="13036"/>
        <pc:sldMkLst>
          <pc:docMk/>
          <pc:sldMk cId="154894753" sldId="293"/>
        </pc:sldMkLst>
        <pc:spChg chg="mod">
          <ac:chgData name="Jhansi Gunja" userId="fd9fdc5b3bad041b" providerId="LiveId" clId="{B214F42F-D051-4BBC-8418-46AFAC92E8D3}" dt="2024-01-05T19:36:08.560" v="9048" actId="115"/>
          <ac:spMkLst>
            <pc:docMk/>
            <pc:sldMk cId="154894753" sldId="293"/>
            <ac:spMk id="3" creationId="{9F18B820-E142-7D37-F733-5D8E240CEE49}"/>
          </ac:spMkLst>
        </pc:spChg>
        <pc:spChg chg="add mod">
          <ac:chgData name="Jhansi Gunja" userId="fd9fdc5b3bad041b" providerId="LiveId" clId="{B214F42F-D051-4BBC-8418-46AFAC92E8D3}" dt="2024-01-05T19:16:20.666" v="8922" actId="115"/>
          <ac:spMkLst>
            <pc:docMk/>
            <pc:sldMk cId="154894753" sldId="293"/>
            <ac:spMk id="4" creationId="{5E26A4D2-5BC6-F9DB-5C81-3901789FC8F2}"/>
          </ac:spMkLst>
        </pc:spChg>
        <pc:spChg chg="del">
          <ac:chgData name="Jhansi Gunja" userId="fd9fdc5b3bad041b" providerId="LiveId" clId="{B214F42F-D051-4BBC-8418-46AFAC92E8D3}" dt="2024-01-05T19:15:23.703" v="8906" actId="478"/>
          <ac:spMkLst>
            <pc:docMk/>
            <pc:sldMk cId="154894753" sldId="293"/>
            <ac:spMk id="5" creationId="{0D35C845-AB99-0EAE-68E4-DA6F82C8363E}"/>
          </ac:spMkLst>
        </pc:spChg>
        <pc:spChg chg="del">
          <ac:chgData name="Jhansi Gunja" userId="fd9fdc5b3bad041b" providerId="LiveId" clId="{B214F42F-D051-4BBC-8418-46AFAC92E8D3}" dt="2024-01-05T19:15:27.064" v="8908" actId="478"/>
          <ac:spMkLst>
            <pc:docMk/>
            <pc:sldMk cId="154894753" sldId="293"/>
            <ac:spMk id="7" creationId="{73F136EA-8140-EF34-CADD-EF6416D9166F}"/>
          </ac:spMkLst>
        </pc:spChg>
        <pc:spChg chg="del">
          <ac:chgData name="Jhansi Gunja" userId="fd9fdc5b3bad041b" providerId="LiveId" clId="{B214F42F-D051-4BBC-8418-46AFAC92E8D3}" dt="2024-01-05T19:15:37.752" v="8910" actId="478"/>
          <ac:spMkLst>
            <pc:docMk/>
            <pc:sldMk cId="154894753" sldId="293"/>
            <ac:spMk id="9" creationId="{241688E6-FCC7-61AF-4688-E7371A06510B}"/>
          </ac:spMkLst>
        </pc:spChg>
        <pc:spChg chg="mod">
          <ac:chgData name="Jhansi Gunja" userId="fd9fdc5b3bad041b" providerId="LiveId" clId="{B214F42F-D051-4BBC-8418-46AFAC92E8D3}" dt="2024-01-05T19:16:28.663" v="8923" actId="1076"/>
          <ac:spMkLst>
            <pc:docMk/>
            <pc:sldMk cId="154894753" sldId="293"/>
            <ac:spMk id="11" creationId="{F5821A8F-98EE-1AD8-2EE6-7DD6F291C6C7}"/>
          </ac:spMkLst>
        </pc:spChg>
        <pc:spChg chg="mod">
          <ac:chgData name="Jhansi Gunja" userId="fd9fdc5b3bad041b" providerId="LiveId" clId="{B214F42F-D051-4BBC-8418-46AFAC92E8D3}" dt="2024-01-05T19:16:53.364" v="8928" actId="1076"/>
          <ac:spMkLst>
            <pc:docMk/>
            <pc:sldMk cId="154894753" sldId="293"/>
            <ac:spMk id="12" creationId="{07DAC43E-F1B0-73DF-3489-E9AD111FACA0}"/>
          </ac:spMkLst>
        </pc:spChg>
        <pc:spChg chg="mod">
          <ac:chgData name="Jhansi Gunja" userId="fd9fdc5b3bad041b" providerId="LiveId" clId="{B214F42F-D051-4BBC-8418-46AFAC92E8D3}" dt="2024-01-05T19:19:00.398" v="8950" actId="1076"/>
          <ac:spMkLst>
            <pc:docMk/>
            <pc:sldMk cId="154894753" sldId="293"/>
            <ac:spMk id="13" creationId="{81A24E4F-3F1F-B760-8CF9-898222BBD10B}"/>
          </ac:spMkLst>
        </pc:spChg>
        <pc:graphicFrameChg chg="del">
          <ac:chgData name="Jhansi Gunja" userId="fd9fdc5b3bad041b" providerId="LiveId" clId="{B214F42F-D051-4BBC-8418-46AFAC92E8D3}" dt="2024-01-05T19:15:34.387" v="8909" actId="478"/>
          <ac:graphicFrameMkLst>
            <pc:docMk/>
            <pc:sldMk cId="154894753" sldId="293"/>
            <ac:graphicFrameMk id="8" creationId="{E5617413-1216-7F02-3AA4-FAB1A73EA754}"/>
          </ac:graphicFrameMkLst>
        </pc:graphicFrameChg>
        <pc:graphicFrameChg chg="del">
          <ac:chgData name="Jhansi Gunja" userId="fd9fdc5b3bad041b" providerId="LiveId" clId="{B214F42F-D051-4BBC-8418-46AFAC92E8D3}" dt="2024-01-05T19:16:30.959" v="8924" actId="478"/>
          <ac:graphicFrameMkLst>
            <pc:docMk/>
            <pc:sldMk cId="154894753" sldId="293"/>
            <ac:graphicFrameMk id="10" creationId="{0272B402-06E6-1452-5BAF-418A7C6AD3BF}"/>
          </ac:graphicFrameMkLst>
        </pc:graphicFrameChg>
        <pc:picChg chg="add del mod">
          <ac:chgData name="Jhansi Gunja" userId="fd9fdc5b3bad041b" providerId="LiveId" clId="{B214F42F-D051-4BBC-8418-46AFAC92E8D3}" dt="2024-01-06T17:53:54.771" v="13036"/>
          <ac:picMkLst>
            <pc:docMk/>
            <pc:sldMk cId="154894753" sldId="293"/>
            <ac:picMk id="2" creationId="{A89DDD29-982F-84E5-B265-9F78B8D2510F}"/>
          </ac:picMkLst>
        </pc:picChg>
        <pc:picChg chg="del">
          <ac:chgData name="Jhansi Gunja" userId="fd9fdc5b3bad041b" providerId="LiveId" clId="{B214F42F-D051-4BBC-8418-46AFAC92E8D3}" dt="2024-01-05T19:15:25.119" v="8907" actId="478"/>
          <ac:picMkLst>
            <pc:docMk/>
            <pc:sldMk cId="154894753" sldId="293"/>
            <ac:picMk id="6" creationId="{15A3F95C-F3AF-8A4F-FDE4-E8427A656E42}"/>
          </ac:picMkLst>
        </pc:picChg>
        <pc:picChg chg="add mod">
          <ac:chgData name="Jhansi Gunja" userId="fd9fdc5b3bad041b" providerId="LiveId" clId="{B214F42F-D051-4BBC-8418-46AFAC92E8D3}" dt="2024-01-05T19:17:36.665" v="8935" actId="14100"/>
          <ac:picMkLst>
            <pc:docMk/>
            <pc:sldMk cId="154894753" sldId="293"/>
            <ac:picMk id="14" creationId="{C6ADEC31-BD77-7EE2-BF46-E9D272F0ADD8}"/>
          </ac:picMkLst>
        </pc:picChg>
      </pc:sldChg>
      <pc:sldChg chg="addSp delSp modSp add del mod ord modTransition modAnim">
        <pc:chgData name="Jhansi Gunja" userId="fd9fdc5b3bad041b" providerId="LiveId" clId="{B214F42F-D051-4BBC-8418-46AFAC92E8D3}" dt="2024-01-06T17:53:54.771" v="13036"/>
        <pc:sldMkLst>
          <pc:docMk/>
          <pc:sldMk cId="574119109" sldId="294"/>
        </pc:sldMkLst>
        <pc:spChg chg="add del mod">
          <ac:chgData name="Jhansi Gunja" userId="fd9fdc5b3bad041b" providerId="LiveId" clId="{B214F42F-D051-4BBC-8418-46AFAC92E8D3}" dt="2024-01-05T19:31:41.402" v="8969" actId="20577"/>
          <ac:spMkLst>
            <pc:docMk/>
            <pc:sldMk cId="574119109" sldId="294"/>
            <ac:spMk id="5" creationId="{0D35C845-AB99-0EAE-68E4-DA6F82C8363E}"/>
          </ac:spMkLst>
        </pc:spChg>
        <pc:spChg chg="mod">
          <ac:chgData name="Jhansi Gunja" userId="fd9fdc5b3bad041b" providerId="LiveId" clId="{B214F42F-D051-4BBC-8418-46AFAC92E8D3}" dt="2024-01-05T19:33:01.556" v="8985" actId="1076"/>
          <ac:spMkLst>
            <pc:docMk/>
            <pc:sldMk cId="574119109" sldId="294"/>
            <ac:spMk id="9" creationId="{241688E6-FCC7-61AF-4688-E7371A06510B}"/>
          </ac:spMkLst>
        </pc:spChg>
        <pc:spChg chg="add del">
          <ac:chgData name="Jhansi Gunja" userId="fd9fdc5b3bad041b" providerId="LiveId" clId="{B214F42F-D051-4BBC-8418-46AFAC92E8D3}" dt="2024-01-06T04:02:52.269" v="12646" actId="21"/>
          <ac:spMkLst>
            <pc:docMk/>
            <pc:sldMk cId="574119109" sldId="294"/>
            <ac:spMk id="11" creationId="{F5821A8F-98EE-1AD8-2EE6-7DD6F291C6C7}"/>
          </ac:spMkLst>
        </pc:spChg>
        <pc:spChg chg="mod">
          <ac:chgData name="Jhansi Gunja" userId="fd9fdc5b3bad041b" providerId="LiveId" clId="{B214F42F-D051-4BBC-8418-46AFAC92E8D3}" dt="2024-01-05T19:34:47.536" v="9013" actId="1076"/>
          <ac:spMkLst>
            <pc:docMk/>
            <pc:sldMk cId="574119109" sldId="294"/>
            <ac:spMk id="12" creationId="{07DAC43E-F1B0-73DF-3489-E9AD111FACA0}"/>
          </ac:spMkLst>
        </pc:spChg>
        <pc:spChg chg="mod">
          <ac:chgData name="Jhansi Gunja" userId="fd9fdc5b3bad041b" providerId="LiveId" clId="{B214F42F-D051-4BBC-8418-46AFAC92E8D3}" dt="2024-01-05T19:35:07.586" v="9017" actId="20577"/>
          <ac:spMkLst>
            <pc:docMk/>
            <pc:sldMk cId="574119109" sldId="294"/>
            <ac:spMk id="13" creationId="{81A24E4F-3F1F-B760-8CF9-898222BBD10B}"/>
          </ac:spMkLst>
        </pc:spChg>
        <pc:spChg chg="add mod">
          <ac:chgData name="Jhansi Gunja" userId="fd9fdc5b3bad041b" providerId="LiveId" clId="{B214F42F-D051-4BBC-8418-46AFAC92E8D3}" dt="2024-01-05T19:34:37.269" v="9012" actId="115"/>
          <ac:spMkLst>
            <pc:docMk/>
            <pc:sldMk cId="574119109" sldId="294"/>
            <ac:spMk id="18" creationId="{3C9C4FA6-5521-829E-329A-1B22697BC6FE}"/>
          </ac:spMkLst>
        </pc:spChg>
        <pc:graphicFrameChg chg="del">
          <ac:chgData name="Jhansi Gunja" userId="fd9fdc5b3bad041b" providerId="LiveId" clId="{B214F42F-D051-4BBC-8418-46AFAC92E8D3}" dt="2024-01-05T19:32:31.724" v="8977" actId="478"/>
          <ac:graphicFrameMkLst>
            <pc:docMk/>
            <pc:sldMk cId="574119109" sldId="294"/>
            <ac:graphicFrameMk id="8" creationId="{E5617413-1216-7F02-3AA4-FAB1A73EA754}"/>
          </ac:graphicFrameMkLst>
        </pc:graphicFrameChg>
        <pc:graphicFrameChg chg="del">
          <ac:chgData name="Jhansi Gunja" userId="fd9fdc5b3bad041b" providerId="LiveId" clId="{B214F42F-D051-4BBC-8418-46AFAC92E8D3}" dt="2024-01-05T19:33:07.467" v="8987" actId="478"/>
          <ac:graphicFrameMkLst>
            <pc:docMk/>
            <pc:sldMk cId="574119109" sldId="294"/>
            <ac:graphicFrameMk id="10" creationId="{0272B402-06E6-1452-5BAF-418A7C6AD3BF}"/>
          </ac:graphicFrameMkLst>
        </pc:graphicFrameChg>
        <pc:picChg chg="add del mod">
          <ac:chgData name="Jhansi Gunja" userId="fd9fdc5b3bad041b" providerId="LiveId" clId="{B214F42F-D051-4BBC-8418-46AFAC92E8D3}" dt="2024-01-06T17:53:54.771" v="13036"/>
          <ac:picMkLst>
            <pc:docMk/>
            <pc:sldMk cId="574119109" sldId="294"/>
            <ac:picMk id="2" creationId="{52403CC5-C183-8297-2A6B-608D521C367D}"/>
          </ac:picMkLst>
        </pc:picChg>
        <pc:picChg chg="add del mod">
          <ac:chgData name="Jhansi Gunja" userId="fd9fdc5b3bad041b" providerId="LiveId" clId="{B214F42F-D051-4BBC-8418-46AFAC92E8D3}" dt="2024-01-05T19:32:10.331" v="8973" actId="478"/>
          <ac:picMkLst>
            <pc:docMk/>
            <pc:sldMk cId="574119109" sldId="294"/>
            <ac:picMk id="2" creationId="{878C5D35-B815-2703-2F96-994CAAF95476}"/>
          </ac:picMkLst>
        </pc:picChg>
        <pc:picChg chg="add mod">
          <ac:chgData name="Jhansi Gunja" userId="fd9fdc5b3bad041b" providerId="LiveId" clId="{B214F42F-D051-4BBC-8418-46AFAC92E8D3}" dt="2024-01-05T19:32:44.602" v="8981" actId="14100"/>
          <ac:picMkLst>
            <pc:docMk/>
            <pc:sldMk cId="574119109" sldId="294"/>
            <ac:picMk id="4" creationId="{2AD74898-3C6B-41AD-E6F0-BAA8B28686A8}"/>
          </ac:picMkLst>
        </pc:picChg>
        <pc:picChg chg="del">
          <ac:chgData name="Jhansi Gunja" userId="fd9fdc5b3bad041b" providerId="LiveId" clId="{B214F42F-D051-4BBC-8418-46AFAC92E8D3}" dt="2024-01-05T19:31:43.752" v="8970" actId="478"/>
          <ac:picMkLst>
            <pc:docMk/>
            <pc:sldMk cId="574119109" sldId="294"/>
            <ac:picMk id="6" creationId="{15A3F95C-F3AF-8A4F-FDE4-E8427A656E42}"/>
          </ac:picMkLst>
        </pc:picChg>
        <pc:picChg chg="add mod">
          <ac:chgData name="Jhansi Gunja" userId="fd9fdc5b3bad041b" providerId="LiveId" clId="{B214F42F-D051-4BBC-8418-46AFAC92E8D3}" dt="2024-01-05T19:33:04.533" v="8986" actId="1076"/>
          <ac:picMkLst>
            <pc:docMk/>
            <pc:sldMk cId="574119109" sldId="294"/>
            <ac:picMk id="14" creationId="{3EAD38C8-9618-7297-5D72-816A5A127D31}"/>
          </ac:picMkLst>
        </pc:picChg>
        <pc:picChg chg="add mod">
          <ac:chgData name="Jhansi Gunja" userId="fd9fdc5b3bad041b" providerId="LiveId" clId="{B214F42F-D051-4BBC-8418-46AFAC92E8D3}" dt="2024-01-05T19:33:34.003" v="8991" actId="14100"/>
          <ac:picMkLst>
            <pc:docMk/>
            <pc:sldMk cId="574119109" sldId="294"/>
            <ac:picMk id="15" creationId="{C47EE6AC-5642-AA4D-CF0C-B292D8CEA719}"/>
          </ac:picMkLst>
        </pc:picChg>
        <pc:picChg chg="add mod">
          <ac:chgData name="Jhansi Gunja" userId="fd9fdc5b3bad041b" providerId="LiveId" clId="{B214F42F-D051-4BBC-8418-46AFAC92E8D3}" dt="2024-01-05T19:33:52.307" v="8997" actId="14100"/>
          <ac:picMkLst>
            <pc:docMk/>
            <pc:sldMk cId="574119109" sldId="294"/>
            <ac:picMk id="16" creationId="{EDB640D6-C423-4E96-8CAA-8DBB87CAA108}"/>
          </ac:picMkLst>
        </pc:picChg>
      </pc:sldChg>
      <pc:sldChg chg="addSp delSp modSp new mod modTransition modAnim">
        <pc:chgData name="Jhansi Gunja" userId="fd9fdc5b3bad041b" providerId="LiveId" clId="{B214F42F-D051-4BBC-8418-46AFAC92E8D3}" dt="2024-01-06T17:53:54.771" v="13036"/>
        <pc:sldMkLst>
          <pc:docMk/>
          <pc:sldMk cId="704046747" sldId="295"/>
        </pc:sldMkLst>
        <pc:spChg chg="del">
          <ac:chgData name="Jhansi Gunja" userId="fd9fdc5b3bad041b" providerId="LiveId" clId="{B214F42F-D051-4BBC-8418-46AFAC92E8D3}" dt="2024-01-05T19:35:27.883" v="9019" actId="478"/>
          <ac:spMkLst>
            <pc:docMk/>
            <pc:sldMk cId="704046747" sldId="295"/>
            <ac:spMk id="2" creationId="{8292A238-17F9-C10A-4FA6-6ABF59F8C82D}"/>
          </ac:spMkLst>
        </pc:spChg>
        <pc:spChg chg="add mod">
          <ac:chgData name="Jhansi Gunja" userId="fd9fdc5b3bad041b" providerId="LiveId" clId="{B214F42F-D051-4BBC-8418-46AFAC92E8D3}" dt="2024-01-05T19:38:12.851" v="9074" actId="1076"/>
          <ac:spMkLst>
            <pc:docMk/>
            <pc:sldMk cId="704046747" sldId="295"/>
            <ac:spMk id="3" creationId="{78F9BD00-16F8-96F4-962A-D7BB7313CFDE}"/>
          </ac:spMkLst>
        </pc:spChg>
        <pc:spChg chg="add mod">
          <ac:chgData name="Jhansi Gunja" userId="fd9fdc5b3bad041b" providerId="LiveId" clId="{B214F42F-D051-4BBC-8418-46AFAC92E8D3}" dt="2024-01-05T19:39:09.102" v="9078" actId="1076"/>
          <ac:spMkLst>
            <pc:docMk/>
            <pc:sldMk cId="704046747" sldId="295"/>
            <ac:spMk id="5" creationId="{44706566-F211-A271-3502-343057E67CEC}"/>
          </ac:spMkLst>
        </pc:spChg>
        <pc:graphicFrameChg chg="add mod modGraphic">
          <ac:chgData name="Jhansi Gunja" userId="fd9fdc5b3bad041b" providerId="LiveId" clId="{B214F42F-D051-4BBC-8418-46AFAC92E8D3}" dt="2024-01-05T19:39:04.886" v="9077" actId="1076"/>
          <ac:graphicFrameMkLst>
            <pc:docMk/>
            <pc:sldMk cId="704046747" sldId="295"/>
            <ac:graphicFrameMk id="6" creationId="{20E144A5-C2BD-AC7E-A2FB-805DE2451AA0}"/>
          </ac:graphicFrameMkLst>
        </pc:graphicFrameChg>
        <pc:picChg chg="add del mod">
          <ac:chgData name="Jhansi Gunja" userId="fd9fdc5b3bad041b" providerId="LiveId" clId="{B214F42F-D051-4BBC-8418-46AFAC92E8D3}" dt="2024-01-06T16:38:48.690" v="12991"/>
          <ac:picMkLst>
            <pc:docMk/>
            <pc:sldMk cId="704046747" sldId="295"/>
            <ac:picMk id="2" creationId="{0E055FB0-BED4-5353-1B1D-D156C0A43AE0}"/>
          </ac:picMkLst>
        </pc:picChg>
        <pc:picChg chg="add del mod">
          <ac:chgData name="Jhansi Gunja" userId="fd9fdc5b3bad041b" providerId="LiveId" clId="{B214F42F-D051-4BBC-8418-46AFAC92E8D3}" dt="2024-01-06T17:53:54.771" v="13036"/>
          <ac:picMkLst>
            <pc:docMk/>
            <pc:sldMk cId="704046747" sldId="295"/>
            <ac:picMk id="4" creationId="{6643F6F2-FB2C-4F44-C6D2-8F2CF9E78510}"/>
          </ac:picMkLst>
        </pc:picChg>
      </pc:sldChg>
      <pc:sldChg chg="addSp delSp modSp add del mod ord modTransition modAnim">
        <pc:chgData name="Jhansi Gunja" userId="fd9fdc5b3bad041b" providerId="LiveId" clId="{B214F42F-D051-4BBC-8418-46AFAC92E8D3}" dt="2024-01-06T17:53:54.771" v="13036"/>
        <pc:sldMkLst>
          <pc:docMk/>
          <pc:sldMk cId="3918057231" sldId="296"/>
        </pc:sldMkLst>
        <pc:spChg chg="mod">
          <ac:chgData name="Jhansi Gunja" userId="fd9fdc5b3bad041b" providerId="LiveId" clId="{B214F42F-D051-4BBC-8418-46AFAC92E8D3}" dt="2024-01-06T04:06:03.879" v="12648" actId="1076"/>
          <ac:spMkLst>
            <pc:docMk/>
            <pc:sldMk cId="3918057231" sldId="296"/>
            <ac:spMk id="5" creationId="{0D35C845-AB99-0EAE-68E4-DA6F82C8363E}"/>
          </ac:spMkLst>
        </pc:spChg>
        <pc:spChg chg="add mod">
          <ac:chgData name="Jhansi Gunja" userId="fd9fdc5b3bad041b" providerId="LiveId" clId="{B214F42F-D051-4BBC-8418-46AFAC92E8D3}" dt="2024-01-05T19:41:57.376" v="9147" actId="403"/>
          <ac:spMkLst>
            <pc:docMk/>
            <pc:sldMk cId="3918057231" sldId="296"/>
            <ac:spMk id="6" creationId="{E62468E6-7625-ADAF-C7D6-4487626A00DD}"/>
          </ac:spMkLst>
        </pc:spChg>
        <pc:spChg chg="del">
          <ac:chgData name="Jhansi Gunja" userId="fd9fdc5b3bad041b" providerId="LiveId" clId="{B214F42F-D051-4BBC-8418-46AFAC92E8D3}" dt="2024-01-05T19:40:32.120" v="9091" actId="478"/>
          <ac:spMkLst>
            <pc:docMk/>
            <pc:sldMk cId="3918057231" sldId="296"/>
            <ac:spMk id="7" creationId="{73F136EA-8140-EF34-CADD-EF6416D9166F}"/>
          </ac:spMkLst>
        </pc:spChg>
        <pc:spChg chg="add mod">
          <ac:chgData name="Jhansi Gunja" userId="fd9fdc5b3bad041b" providerId="LiveId" clId="{B214F42F-D051-4BBC-8418-46AFAC92E8D3}" dt="2024-01-05T19:41:48.201" v="9145" actId="1076"/>
          <ac:spMkLst>
            <pc:docMk/>
            <pc:sldMk cId="3918057231" sldId="296"/>
            <ac:spMk id="8" creationId="{625C878E-F567-C39C-B076-49B28D3371C6}"/>
          </ac:spMkLst>
        </pc:spChg>
        <pc:spChg chg="del">
          <ac:chgData name="Jhansi Gunja" userId="fd9fdc5b3bad041b" providerId="LiveId" clId="{B214F42F-D051-4BBC-8418-46AFAC92E8D3}" dt="2024-01-05T19:43:44.842" v="9170" actId="478"/>
          <ac:spMkLst>
            <pc:docMk/>
            <pc:sldMk cId="3918057231" sldId="296"/>
            <ac:spMk id="9" creationId="{241688E6-FCC7-61AF-4688-E7371A06510B}"/>
          </ac:spMkLst>
        </pc:spChg>
        <pc:spChg chg="del mod">
          <ac:chgData name="Jhansi Gunja" userId="fd9fdc5b3bad041b" providerId="LiveId" clId="{B214F42F-D051-4BBC-8418-46AFAC92E8D3}" dt="2024-01-05T19:43:56.547" v="9174" actId="478"/>
          <ac:spMkLst>
            <pc:docMk/>
            <pc:sldMk cId="3918057231" sldId="296"/>
            <ac:spMk id="11" creationId="{F5821A8F-98EE-1AD8-2EE6-7DD6F291C6C7}"/>
          </ac:spMkLst>
        </pc:spChg>
        <pc:spChg chg="del">
          <ac:chgData name="Jhansi Gunja" userId="fd9fdc5b3bad041b" providerId="LiveId" clId="{B214F42F-D051-4BBC-8418-46AFAC92E8D3}" dt="2024-01-05T19:43:54.378" v="9173" actId="478"/>
          <ac:spMkLst>
            <pc:docMk/>
            <pc:sldMk cId="3918057231" sldId="296"/>
            <ac:spMk id="12" creationId="{07DAC43E-F1B0-73DF-3489-E9AD111FACA0}"/>
          </ac:spMkLst>
        </pc:spChg>
        <pc:spChg chg="del">
          <ac:chgData name="Jhansi Gunja" userId="fd9fdc5b3bad041b" providerId="LiveId" clId="{B214F42F-D051-4BBC-8418-46AFAC92E8D3}" dt="2024-01-05T19:43:47.211" v="9171" actId="478"/>
          <ac:spMkLst>
            <pc:docMk/>
            <pc:sldMk cId="3918057231" sldId="296"/>
            <ac:spMk id="13" creationId="{81A24E4F-3F1F-B760-8CF9-898222BBD10B}"/>
          </ac:spMkLst>
        </pc:spChg>
        <pc:spChg chg="del">
          <ac:chgData name="Jhansi Gunja" userId="fd9fdc5b3bad041b" providerId="LiveId" clId="{B214F42F-D051-4BBC-8418-46AFAC92E8D3}" dt="2024-01-05T19:43:52.413" v="9172" actId="478"/>
          <ac:spMkLst>
            <pc:docMk/>
            <pc:sldMk cId="3918057231" sldId="296"/>
            <ac:spMk id="18" creationId="{3C9C4FA6-5521-829E-329A-1B22697BC6FE}"/>
          </ac:spMkLst>
        </pc:spChg>
        <pc:spChg chg="add mod">
          <ac:chgData name="Jhansi Gunja" userId="fd9fdc5b3bad041b" providerId="LiveId" clId="{B214F42F-D051-4BBC-8418-46AFAC92E8D3}" dt="2024-01-05T19:44:31.573" v="9207" actId="1076"/>
          <ac:spMkLst>
            <pc:docMk/>
            <pc:sldMk cId="3918057231" sldId="296"/>
            <ac:spMk id="21" creationId="{61602978-EEDC-E550-D4E2-1280170F2A21}"/>
          </ac:spMkLst>
        </pc:spChg>
        <pc:graphicFrameChg chg="add del mod modGraphic">
          <ac:chgData name="Jhansi Gunja" userId="fd9fdc5b3bad041b" providerId="LiveId" clId="{B214F42F-D051-4BBC-8418-46AFAC92E8D3}" dt="2024-01-05T19:43:14.297" v="9164" actId="478"/>
          <ac:graphicFrameMkLst>
            <pc:docMk/>
            <pc:sldMk cId="3918057231" sldId="296"/>
            <ac:graphicFrameMk id="10" creationId="{F8E04722-662D-70EE-D976-E866D86758A6}"/>
          </ac:graphicFrameMkLst>
        </pc:graphicFrameChg>
        <pc:picChg chg="add del mod">
          <ac:chgData name="Jhansi Gunja" userId="fd9fdc5b3bad041b" providerId="LiveId" clId="{B214F42F-D051-4BBC-8418-46AFAC92E8D3}" dt="2024-01-06T16:38:44.039" v="12990"/>
          <ac:picMkLst>
            <pc:docMk/>
            <pc:sldMk cId="3918057231" sldId="296"/>
            <ac:picMk id="2" creationId="{45EB00C1-5E12-A5DF-52DA-98A285544B14}"/>
          </ac:picMkLst>
        </pc:picChg>
        <pc:picChg chg="del">
          <ac:chgData name="Jhansi Gunja" userId="fd9fdc5b3bad041b" providerId="LiveId" clId="{B214F42F-D051-4BBC-8418-46AFAC92E8D3}" dt="2024-01-05T19:40:24.917" v="9090" actId="478"/>
          <ac:picMkLst>
            <pc:docMk/>
            <pc:sldMk cId="3918057231" sldId="296"/>
            <ac:picMk id="4" creationId="{2AD74898-3C6B-41AD-E6F0-BAA8B28686A8}"/>
          </ac:picMkLst>
        </pc:picChg>
        <pc:picChg chg="add del mod">
          <ac:chgData name="Jhansi Gunja" userId="fd9fdc5b3bad041b" providerId="LiveId" clId="{B214F42F-D051-4BBC-8418-46AFAC92E8D3}" dt="2024-01-06T16:40:06.744" v="12993"/>
          <ac:picMkLst>
            <pc:docMk/>
            <pc:sldMk cId="3918057231" sldId="296"/>
            <ac:picMk id="4" creationId="{65F19AE6-E33C-F4AE-CA61-86C2C19478C0}"/>
          </ac:picMkLst>
        </pc:picChg>
        <pc:picChg chg="add del mod">
          <ac:chgData name="Jhansi Gunja" userId="fd9fdc5b3bad041b" providerId="LiveId" clId="{B214F42F-D051-4BBC-8418-46AFAC92E8D3}" dt="2024-01-06T16:41:00.042" v="12995"/>
          <ac:picMkLst>
            <pc:docMk/>
            <pc:sldMk cId="3918057231" sldId="296"/>
            <ac:picMk id="7" creationId="{8816610D-991B-21EC-9FF7-7A71A67DE1B8}"/>
          </ac:picMkLst>
        </pc:picChg>
        <pc:picChg chg="add del mod">
          <ac:chgData name="Jhansi Gunja" userId="fd9fdc5b3bad041b" providerId="LiveId" clId="{B214F42F-D051-4BBC-8418-46AFAC92E8D3}" dt="2024-01-06T17:53:54.771" v="13036"/>
          <ac:picMkLst>
            <pc:docMk/>
            <pc:sldMk cId="3918057231" sldId="296"/>
            <ac:picMk id="9" creationId="{996A8A9A-9868-AF67-7962-80307F9CA97E}"/>
          </ac:picMkLst>
        </pc:picChg>
        <pc:picChg chg="del">
          <ac:chgData name="Jhansi Gunja" userId="fd9fdc5b3bad041b" providerId="LiveId" clId="{B214F42F-D051-4BBC-8418-46AFAC92E8D3}" dt="2024-01-05T19:43:42.430" v="9169" actId="478"/>
          <ac:picMkLst>
            <pc:docMk/>
            <pc:sldMk cId="3918057231" sldId="296"/>
            <ac:picMk id="14" creationId="{3EAD38C8-9618-7297-5D72-816A5A127D31}"/>
          </ac:picMkLst>
        </pc:picChg>
        <pc:picChg chg="del">
          <ac:chgData name="Jhansi Gunja" userId="fd9fdc5b3bad041b" providerId="LiveId" clId="{B214F42F-D051-4BBC-8418-46AFAC92E8D3}" dt="2024-01-05T19:40:34.094" v="9092" actId="478"/>
          <ac:picMkLst>
            <pc:docMk/>
            <pc:sldMk cId="3918057231" sldId="296"/>
            <ac:picMk id="15" creationId="{C47EE6AC-5642-AA4D-CF0C-B292D8CEA719}"/>
          </ac:picMkLst>
        </pc:picChg>
        <pc:picChg chg="del">
          <ac:chgData name="Jhansi Gunja" userId="fd9fdc5b3bad041b" providerId="LiveId" clId="{B214F42F-D051-4BBC-8418-46AFAC92E8D3}" dt="2024-01-05T19:40:35.687" v="9093" actId="478"/>
          <ac:picMkLst>
            <pc:docMk/>
            <pc:sldMk cId="3918057231" sldId="296"/>
            <ac:picMk id="16" creationId="{EDB640D6-C423-4E96-8CAA-8DBB87CAA108}"/>
          </ac:picMkLst>
        </pc:picChg>
        <pc:picChg chg="add del mod">
          <ac:chgData name="Jhansi Gunja" userId="fd9fdc5b3bad041b" providerId="LiveId" clId="{B214F42F-D051-4BBC-8418-46AFAC92E8D3}" dt="2024-01-05T19:43:37.923" v="9166" actId="478"/>
          <ac:picMkLst>
            <pc:docMk/>
            <pc:sldMk cId="3918057231" sldId="296"/>
            <ac:picMk id="17" creationId="{9018CA2B-F904-5ECA-8CD5-D3DFBF767E13}"/>
          </ac:picMkLst>
        </pc:picChg>
        <pc:picChg chg="add mod">
          <ac:chgData name="Jhansi Gunja" userId="fd9fdc5b3bad041b" providerId="LiveId" clId="{B214F42F-D051-4BBC-8418-46AFAC92E8D3}" dt="2024-01-05T19:44:05.626" v="9177" actId="1076"/>
          <ac:picMkLst>
            <pc:docMk/>
            <pc:sldMk cId="3918057231" sldId="296"/>
            <ac:picMk id="20" creationId="{D2EBB5D6-9C43-DF5A-B9D5-3CFD55D878AD}"/>
          </ac:picMkLst>
        </pc:picChg>
      </pc:sldChg>
      <pc:sldChg chg="addSp delSp modSp del modTransition modAnim">
        <pc:chgData name="Jhansi Gunja" userId="fd9fdc5b3bad041b" providerId="LiveId" clId="{B214F42F-D051-4BBC-8418-46AFAC92E8D3}" dt="2024-01-06T17:53:54.771" v="13036"/>
        <pc:sldMkLst>
          <pc:docMk/>
          <pc:sldMk cId="4266928186" sldId="297"/>
        </pc:sldMkLst>
        <pc:spChg chg="mod">
          <ac:chgData name="Jhansi Gunja" userId="fd9fdc5b3bad041b" providerId="LiveId" clId="{B214F42F-D051-4BBC-8418-46AFAC92E8D3}" dt="2024-01-05T19:47:57.578" v="9380" actId="1076"/>
          <ac:spMkLst>
            <pc:docMk/>
            <pc:sldMk cId="4266928186" sldId="297"/>
            <ac:spMk id="2" creationId="{9C4710B5-24FF-82C8-AA92-6EB0E22C41D2}"/>
          </ac:spMkLst>
        </pc:spChg>
        <pc:spChg chg="add mod">
          <ac:chgData name="Jhansi Gunja" userId="fd9fdc5b3bad041b" providerId="LiveId" clId="{B214F42F-D051-4BBC-8418-46AFAC92E8D3}" dt="2024-01-05T19:47:50.322" v="9379" actId="1076"/>
          <ac:spMkLst>
            <pc:docMk/>
            <pc:sldMk cId="4266928186" sldId="297"/>
            <ac:spMk id="4" creationId="{017E6685-2438-A47C-3F52-CF63F312035C}"/>
          </ac:spMkLst>
        </pc:spChg>
        <pc:spChg chg="add mod">
          <ac:chgData name="Jhansi Gunja" userId="fd9fdc5b3bad041b" providerId="LiveId" clId="{B214F42F-D051-4BBC-8418-46AFAC92E8D3}" dt="2024-01-05T19:48:04.022" v="9381" actId="1076"/>
          <ac:spMkLst>
            <pc:docMk/>
            <pc:sldMk cId="4266928186" sldId="297"/>
            <ac:spMk id="5" creationId="{C637DCB4-3251-783A-D257-4E02187AAC17}"/>
          </ac:spMkLst>
        </pc:spChg>
        <pc:spChg chg="add mod">
          <ac:chgData name="Jhansi Gunja" userId="fd9fdc5b3bad041b" providerId="LiveId" clId="{B214F42F-D051-4BBC-8418-46AFAC92E8D3}" dt="2024-01-05T19:50:24.679" v="9398" actId="1076"/>
          <ac:spMkLst>
            <pc:docMk/>
            <pc:sldMk cId="4266928186" sldId="297"/>
            <ac:spMk id="7" creationId="{1D68908C-F2DE-887F-5050-2C2330A23C09}"/>
          </ac:spMkLst>
        </pc:spChg>
        <pc:spChg chg="add mod">
          <ac:chgData name="Jhansi Gunja" userId="fd9fdc5b3bad041b" providerId="LiveId" clId="{B214F42F-D051-4BBC-8418-46AFAC92E8D3}" dt="2024-01-05T19:51:37.300" v="9427" actId="404"/>
          <ac:spMkLst>
            <pc:docMk/>
            <pc:sldMk cId="4266928186" sldId="297"/>
            <ac:spMk id="8" creationId="{8FFDCAC4-C2EE-207B-1E68-653F8C18F145}"/>
          </ac:spMkLst>
        </pc:spChg>
        <pc:picChg chg="add mod">
          <ac:chgData name="Jhansi Gunja" userId="fd9fdc5b3bad041b" providerId="LiveId" clId="{B214F42F-D051-4BBC-8418-46AFAC92E8D3}" dt="2024-01-05T19:47:46.237" v="9378" actId="1076"/>
          <ac:picMkLst>
            <pc:docMk/>
            <pc:sldMk cId="4266928186" sldId="297"/>
            <ac:picMk id="3" creationId="{8B8B84D8-C81D-FC2B-B824-20C49786E4A4}"/>
          </ac:picMkLst>
        </pc:picChg>
        <pc:picChg chg="add del mod">
          <ac:chgData name="Jhansi Gunja" userId="fd9fdc5b3bad041b" providerId="LiveId" clId="{B214F42F-D051-4BBC-8418-46AFAC92E8D3}" dt="2024-01-06T16:42:59.506" v="12997"/>
          <ac:picMkLst>
            <pc:docMk/>
            <pc:sldMk cId="4266928186" sldId="297"/>
            <ac:picMk id="6" creationId="{518FC0AB-EF62-CE5C-5DB2-046DC4472480}"/>
          </ac:picMkLst>
        </pc:picChg>
        <pc:picChg chg="add del mod">
          <ac:chgData name="Jhansi Gunja" userId="fd9fdc5b3bad041b" providerId="LiveId" clId="{B214F42F-D051-4BBC-8418-46AFAC92E8D3}" dt="2024-01-06T16:44:34.446" v="12999"/>
          <ac:picMkLst>
            <pc:docMk/>
            <pc:sldMk cId="4266928186" sldId="297"/>
            <ac:picMk id="9" creationId="{BD61FF2C-DA93-61D6-A7B7-D5A96FD2AC75}"/>
          </ac:picMkLst>
        </pc:picChg>
        <pc:picChg chg="add del mod">
          <ac:chgData name="Jhansi Gunja" userId="fd9fdc5b3bad041b" providerId="LiveId" clId="{B214F42F-D051-4BBC-8418-46AFAC92E8D3}" dt="2024-01-06T17:53:54.771" v="13036"/>
          <ac:picMkLst>
            <pc:docMk/>
            <pc:sldMk cId="4266928186" sldId="297"/>
            <ac:picMk id="10" creationId="{6209E748-DD08-3129-6999-13CCD36166CC}"/>
          </ac:picMkLst>
        </pc:picChg>
      </pc:sldChg>
      <pc:sldChg chg="addSp delSp modSp add del mod ord modTransition modAnim">
        <pc:chgData name="Jhansi Gunja" userId="fd9fdc5b3bad041b" providerId="LiveId" clId="{B214F42F-D051-4BBC-8418-46AFAC92E8D3}" dt="2024-01-06T17:53:54.771" v="13036"/>
        <pc:sldMkLst>
          <pc:docMk/>
          <pc:sldMk cId="3525153204" sldId="298"/>
        </pc:sldMkLst>
        <pc:spChg chg="mod">
          <ac:chgData name="Jhansi Gunja" userId="fd9fdc5b3bad041b" providerId="LiveId" clId="{B214F42F-D051-4BBC-8418-46AFAC92E8D3}" dt="2024-01-05T19:53:17.310" v="9440" actId="20577"/>
          <ac:spMkLst>
            <pc:docMk/>
            <pc:sldMk cId="3525153204" sldId="298"/>
            <ac:spMk id="5" creationId="{0D35C845-AB99-0EAE-68E4-DA6F82C8363E}"/>
          </ac:spMkLst>
        </pc:spChg>
        <pc:spChg chg="del">
          <ac:chgData name="Jhansi Gunja" userId="fd9fdc5b3bad041b" providerId="LiveId" clId="{B214F42F-D051-4BBC-8418-46AFAC92E8D3}" dt="2024-01-05T19:53:26.858" v="9442" actId="478"/>
          <ac:spMkLst>
            <pc:docMk/>
            <pc:sldMk cId="3525153204" sldId="298"/>
            <ac:spMk id="6" creationId="{E62468E6-7625-ADAF-C7D6-4487626A00DD}"/>
          </ac:spMkLst>
        </pc:spChg>
        <pc:spChg chg="add del mod">
          <ac:chgData name="Jhansi Gunja" userId="fd9fdc5b3bad041b" providerId="LiveId" clId="{B214F42F-D051-4BBC-8418-46AFAC92E8D3}" dt="2024-01-05T20:12:08.532" v="9950" actId="21"/>
          <ac:spMkLst>
            <pc:docMk/>
            <pc:sldMk cId="3525153204" sldId="298"/>
            <ac:spMk id="7" creationId="{C605CC33-5A0B-7700-4D7D-FB4A837D24CE}"/>
          </ac:spMkLst>
        </pc:spChg>
        <pc:spChg chg="del">
          <ac:chgData name="Jhansi Gunja" userId="fd9fdc5b3bad041b" providerId="LiveId" clId="{B214F42F-D051-4BBC-8418-46AFAC92E8D3}" dt="2024-01-05T19:53:23.571" v="9441" actId="478"/>
          <ac:spMkLst>
            <pc:docMk/>
            <pc:sldMk cId="3525153204" sldId="298"/>
            <ac:spMk id="8" creationId="{625C878E-F567-C39C-B076-49B28D3371C6}"/>
          </ac:spMkLst>
        </pc:spChg>
        <pc:spChg chg="add del mod">
          <ac:chgData name="Jhansi Gunja" userId="fd9fdc5b3bad041b" providerId="LiveId" clId="{B214F42F-D051-4BBC-8418-46AFAC92E8D3}" dt="2024-01-05T19:55:18.539" v="9516" actId="478"/>
          <ac:spMkLst>
            <pc:docMk/>
            <pc:sldMk cId="3525153204" sldId="298"/>
            <ac:spMk id="9" creationId="{23222604-5ECE-2CE7-34ED-92BF9B4C4808}"/>
          </ac:spMkLst>
        </pc:spChg>
        <pc:spChg chg="mod">
          <ac:chgData name="Jhansi Gunja" userId="fd9fdc5b3bad041b" providerId="LiveId" clId="{B214F42F-D051-4BBC-8418-46AFAC92E8D3}" dt="2024-01-05T19:53:29.817" v="9443" actId="1076"/>
          <ac:spMkLst>
            <pc:docMk/>
            <pc:sldMk cId="3525153204" sldId="298"/>
            <ac:spMk id="21" creationId="{61602978-EEDC-E550-D4E2-1280170F2A21}"/>
          </ac:spMkLst>
        </pc:spChg>
        <pc:picChg chg="add mod">
          <ac:chgData name="Jhansi Gunja" userId="fd9fdc5b3bad041b" providerId="LiveId" clId="{B214F42F-D051-4BBC-8418-46AFAC92E8D3}" dt="2024-01-05T19:55:30.545" v="9519" actId="14100"/>
          <ac:picMkLst>
            <pc:docMk/>
            <pc:sldMk cId="3525153204" sldId="298"/>
            <ac:picMk id="2" creationId="{10D9B494-0EFC-4D6C-153C-115E43787AC7}"/>
          </ac:picMkLst>
        </pc:picChg>
        <pc:picChg chg="add del mod">
          <ac:chgData name="Jhansi Gunja" userId="fd9fdc5b3bad041b" providerId="LiveId" clId="{B214F42F-D051-4BBC-8418-46AFAC92E8D3}" dt="2024-01-05T20:11:53.406" v="9944" actId="21"/>
          <ac:picMkLst>
            <pc:docMk/>
            <pc:sldMk cId="3525153204" sldId="298"/>
            <ac:picMk id="4" creationId="{2DC31E93-DB04-A2EB-B239-E9DABD93AC0B}"/>
          </ac:picMkLst>
        </pc:picChg>
        <pc:picChg chg="add del mod">
          <ac:chgData name="Jhansi Gunja" userId="fd9fdc5b3bad041b" providerId="LiveId" clId="{B214F42F-D051-4BBC-8418-46AFAC92E8D3}" dt="2024-01-06T16:47:24.253" v="13001"/>
          <ac:picMkLst>
            <pc:docMk/>
            <pc:sldMk cId="3525153204" sldId="298"/>
            <ac:picMk id="4" creationId="{88168586-5B49-FD10-3762-E0F2218C6421}"/>
          </ac:picMkLst>
        </pc:picChg>
        <pc:picChg chg="add del mod">
          <ac:chgData name="Jhansi Gunja" userId="fd9fdc5b3bad041b" providerId="LiveId" clId="{B214F42F-D051-4BBC-8418-46AFAC92E8D3}" dt="2024-01-06T17:53:54.771" v="13036"/>
          <ac:picMkLst>
            <pc:docMk/>
            <pc:sldMk cId="3525153204" sldId="298"/>
            <ac:picMk id="6" creationId="{6D3441B5-A665-CF69-FECE-8EDF652F0499}"/>
          </ac:picMkLst>
        </pc:picChg>
        <pc:picChg chg="del">
          <ac:chgData name="Jhansi Gunja" userId="fd9fdc5b3bad041b" providerId="LiveId" clId="{B214F42F-D051-4BBC-8418-46AFAC92E8D3}" dt="2024-01-05T19:53:30.907" v="9444" actId="478"/>
          <ac:picMkLst>
            <pc:docMk/>
            <pc:sldMk cId="3525153204" sldId="298"/>
            <ac:picMk id="20" creationId="{D2EBB5D6-9C43-DF5A-B9D5-3CFD55D878AD}"/>
          </ac:picMkLst>
        </pc:picChg>
      </pc:sldChg>
      <pc:sldChg chg="add del">
        <pc:chgData name="Jhansi Gunja" userId="fd9fdc5b3bad041b" providerId="LiveId" clId="{B214F42F-D051-4BBC-8418-46AFAC92E8D3}" dt="2024-01-05T19:55:48.613" v="9524" actId="2890"/>
        <pc:sldMkLst>
          <pc:docMk/>
          <pc:sldMk cId="72992240" sldId="299"/>
        </pc:sldMkLst>
      </pc:sldChg>
      <pc:sldChg chg="addSp delSp modSp new mod modTransition modAnim">
        <pc:chgData name="Jhansi Gunja" userId="fd9fdc5b3bad041b" providerId="LiveId" clId="{B214F42F-D051-4BBC-8418-46AFAC92E8D3}" dt="2024-01-06T17:53:54.771" v="13036"/>
        <pc:sldMkLst>
          <pc:docMk/>
          <pc:sldMk cId="3743825435" sldId="299"/>
        </pc:sldMkLst>
        <pc:spChg chg="del">
          <ac:chgData name="Jhansi Gunja" userId="fd9fdc5b3bad041b" providerId="LiveId" clId="{B214F42F-D051-4BBC-8418-46AFAC92E8D3}" dt="2024-01-05T19:55:56.642" v="9526" actId="478"/>
          <ac:spMkLst>
            <pc:docMk/>
            <pc:sldMk cId="3743825435" sldId="299"/>
            <ac:spMk id="2" creationId="{F9B4FD41-3CEE-72F8-0CEC-9D6920886CE7}"/>
          </ac:spMkLst>
        </pc:spChg>
        <pc:spChg chg="add mod">
          <ac:chgData name="Jhansi Gunja" userId="fd9fdc5b3bad041b" providerId="LiveId" clId="{B214F42F-D051-4BBC-8418-46AFAC92E8D3}" dt="2024-01-05T19:56:20.112" v="9553" actId="403"/>
          <ac:spMkLst>
            <pc:docMk/>
            <pc:sldMk cId="3743825435" sldId="299"/>
            <ac:spMk id="3" creationId="{3610EB4C-D720-69AC-E545-2C044F620961}"/>
          </ac:spMkLst>
        </pc:spChg>
        <pc:spChg chg="add mod">
          <ac:chgData name="Jhansi Gunja" userId="fd9fdc5b3bad041b" providerId="LiveId" clId="{B214F42F-D051-4BBC-8418-46AFAC92E8D3}" dt="2024-01-05T20:13:04.542" v="10019" actId="20577"/>
          <ac:spMkLst>
            <pc:docMk/>
            <pc:sldMk cId="3743825435" sldId="299"/>
            <ac:spMk id="5" creationId="{45C93918-BBA8-9112-F71D-0FB3D74587D3}"/>
          </ac:spMkLst>
        </pc:spChg>
        <pc:spChg chg="add mod">
          <ac:chgData name="Jhansi Gunja" userId="fd9fdc5b3bad041b" providerId="LiveId" clId="{B214F42F-D051-4BBC-8418-46AFAC92E8D3}" dt="2024-01-05T20:11:38.012" v="9941" actId="14100"/>
          <ac:spMkLst>
            <pc:docMk/>
            <pc:sldMk cId="3743825435" sldId="299"/>
            <ac:spMk id="7" creationId="{485E361F-435A-F07D-1A3C-9009BAFB80EC}"/>
          </ac:spMkLst>
        </pc:spChg>
        <pc:spChg chg="add mod">
          <ac:chgData name="Jhansi Gunja" userId="fd9fdc5b3bad041b" providerId="LiveId" clId="{B214F42F-D051-4BBC-8418-46AFAC92E8D3}" dt="2024-01-05T20:12:32.910" v="9956" actId="1076"/>
          <ac:spMkLst>
            <pc:docMk/>
            <pc:sldMk cId="3743825435" sldId="299"/>
            <ac:spMk id="8" creationId="{177198B7-4445-CDBC-CD54-3ED78561C9A7}"/>
          </ac:spMkLst>
        </pc:spChg>
        <pc:spChg chg="add mod">
          <ac:chgData name="Jhansi Gunja" userId="fd9fdc5b3bad041b" providerId="LiveId" clId="{B214F42F-D051-4BBC-8418-46AFAC92E8D3}" dt="2024-01-05T20:11:10.293" v="9934" actId="1076"/>
          <ac:spMkLst>
            <pc:docMk/>
            <pc:sldMk cId="3743825435" sldId="299"/>
            <ac:spMk id="10" creationId="{640B1535-2B57-54C2-1890-282E2B82D0DB}"/>
          </ac:spMkLst>
        </pc:spChg>
        <pc:spChg chg="add mod">
          <ac:chgData name="Jhansi Gunja" userId="fd9fdc5b3bad041b" providerId="LiveId" clId="{B214F42F-D051-4BBC-8418-46AFAC92E8D3}" dt="2024-01-05T20:11:33.438" v="9940" actId="1076"/>
          <ac:spMkLst>
            <pc:docMk/>
            <pc:sldMk cId="3743825435" sldId="299"/>
            <ac:spMk id="12" creationId="{9AC9C30A-13B1-04DA-ED18-AC9AF08FA7D2}"/>
          </ac:spMkLst>
        </pc:spChg>
        <pc:spChg chg="add mod">
          <ac:chgData name="Jhansi Gunja" userId="fd9fdc5b3bad041b" providerId="LiveId" clId="{B214F42F-D051-4BBC-8418-46AFAC92E8D3}" dt="2024-01-05T20:13:53.256" v="10022" actId="1076"/>
          <ac:spMkLst>
            <pc:docMk/>
            <pc:sldMk cId="3743825435" sldId="299"/>
            <ac:spMk id="14" creationId="{486E852D-4D41-D785-D2AE-453E37FAC256}"/>
          </ac:spMkLst>
        </pc:spChg>
        <pc:spChg chg="add mod">
          <ac:chgData name="Jhansi Gunja" userId="fd9fdc5b3bad041b" providerId="LiveId" clId="{B214F42F-D051-4BBC-8418-46AFAC92E8D3}" dt="2024-01-05T20:14:08.616" v="10026" actId="1076"/>
          <ac:spMkLst>
            <pc:docMk/>
            <pc:sldMk cId="3743825435" sldId="299"/>
            <ac:spMk id="16" creationId="{7AC9BCC6-B9D4-8BC6-E928-12F82C883DB9}"/>
          </ac:spMkLst>
        </pc:spChg>
        <pc:picChg chg="add del mod">
          <ac:chgData name="Jhansi Gunja" userId="fd9fdc5b3bad041b" providerId="LiveId" clId="{B214F42F-D051-4BBC-8418-46AFAC92E8D3}" dt="2024-01-06T16:47:28.894" v="13002"/>
          <ac:picMkLst>
            <pc:docMk/>
            <pc:sldMk cId="3743825435" sldId="299"/>
            <ac:picMk id="2" creationId="{338EE130-F21A-B6B9-F739-D7DD832FE490}"/>
          </ac:picMkLst>
        </pc:picChg>
        <pc:picChg chg="add del mod">
          <ac:chgData name="Jhansi Gunja" userId="fd9fdc5b3bad041b" providerId="LiveId" clId="{B214F42F-D051-4BBC-8418-46AFAC92E8D3}" dt="2024-01-06T16:48:09.668" v="13004"/>
          <ac:picMkLst>
            <pc:docMk/>
            <pc:sldMk cId="3743825435" sldId="299"/>
            <ac:picMk id="4" creationId="{3D6A2E43-9386-6984-2784-C2F385C5778B}"/>
          </ac:picMkLst>
        </pc:picChg>
        <pc:picChg chg="add del mod">
          <ac:chgData name="Jhansi Gunja" userId="fd9fdc5b3bad041b" providerId="LiveId" clId="{B214F42F-D051-4BBC-8418-46AFAC92E8D3}" dt="2024-01-06T17:53:54.771" v="13036"/>
          <ac:picMkLst>
            <pc:docMk/>
            <pc:sldMk cId="3743825435" sldId="299"/>
            <ac:picMk id="6" creationId="{4F283DB1-7DFD-BA3C-9B51-0F1222894FEF}"/>
          </ac:picMkLst>
        </pc:picChg>
        <pc:picChg chg="add mod">
          <ac:chgData name="Jhansi Gunja" userId="fd9fdc5b3bad041b" providerId="LiveId" clId="{B214F42F-D051-4BBC-8418-46AFAC92E8D3}" dt="2024-01-05T20:12:26.130" v="9955" actId="14100"/>
          <ac:picMkLst>
            <pc:docMk/>
            <pc:sldMk cId="3743825435" sldId="299"/>
            <ac:picMk id="13" creationId="{C6C35A9D-2BB1-AF3C-8EA5-1DD5044BB9AE}"/>
          </ac:picMkLst>
        </pc:picChg>
      </pc:sldChg>
      <pc:sldChg chg="addSp delSp modSp add del mod ord modTransition modAnim">
        <pc:chgData name="Jhansi Gunja" userId="fd9fdc5b3bad041b" providerId="LiveId" clId="{B214F42F-D051-4BBC-8418-46AFAC92E8D3}" dt="2024-01-06T17:53:54.771" v="13036"/>
        <pc:sldMkLst>
          <pc:docMk/>
          <pc:sldMk cId="1045179116" sldId="300"/>
        </pc:sldMkLst>
        <pc:spChg chg="mod">
          <ac:chgData name="Jhansi Gunja" userId="fd9fdc5b3bad041b" providerId="LiveId" clId="{B214F42F-D051-4BBC-8418-46AFAC92E8D3}" dt="2024-01-05T20:05:41.546" v="9771" actId="20577"/>
          <ac:spMkLst>
            <pc:docMk/>
            <pc:sldMk cId="1045179116" sldId="300"/>
            <ac:spMk id="5" creationId="{0D35C845-AB99-0EAE-68E4-DA6F82C8363E}"/>
          </ac:spMkLst>
        </pc:spChg>
        <pc:spChg chg="del mod">
          <ac:chgData name="Jhansi Gunja" userId="fd9fdc5b3bad041b" providerId="LiveId" clId="{B214F42F-D051-4BBC-8418-46AFAC92E8D3}" dt="2024-01-05T20:08:15.430" v="9912" actId="478"/>
          <ac:spMkLst>
            <pc:docMk/>
            <pc:sldMk cId="1045179116" sldId="300"/>
            <ac:spMk id="7" creationId="{C605CC33-5A0B-7700-4D7D-FB4A837D24CE}"/>
          </ac:spMkLst>
        </pc:spChg>
        <pc:spChg chg="add mod">
          <ac:chgData name="Jhansi Gunja" userId="fd9fdc5b3bad041b" providerId="LiveId" clId="{B214F42F-D051-4BBC-8418-46AFAC92E8D3}" dt="2024-01-05T20:21:57.167" v="10427" actId="20577"/>
          <ac:spMkLst>
            <pc:docMk/>
            <pc:sldMk cId="1045179116" sldId="300"/>
            <ac:spMk id="8" creationId="{AC8A5115-377C-C71C-42EB-70A77D26AC74}"/>
          </ac:spMkLst>
        </pc:spChg>
        <pc:spChg chg="mod">
          <ac:chgData name="Jhansi Gunja" userId="fd9fdc5b3bad041b" providerId="LiveId" clId="{B214F42F-D051-4BBC-8418-46AFAC92E8D3}" dt="2024-01-05T20:08:56.702" v="9920" actId="1076"/>
          <ac:spMkLst>
            <pc:docMk/>
            <pc:sldMk cId="1045179116" sldId="300"/>
            <ac:spMk id="21" creationId="{61602978-EEDC-E550-D4E2-1280170F2A21}"/>
          </ac:spMkLst>
        </pc:spChg>
        <pc:picChg chg="del">
          <ac:chgData name="Jhansi Gunja" userId="fd9fdc5b3bad041b" providerId="LiveId" clId="{B214F42F-D051-4BBC-8418-46AFAC92E8D3}" dt="2024-01-05T20:05:43.651" v="9772" actId="478"/>
          <ac:picMkLst>
            <pc:docMk/>
            <pc:sldMk cId="1045179116" sldId="300"/>
            <ac:picMk id="2" creationId="{10D9B494-0EFC-4D6C-153C-115E43787AC7}"/>
          </ac:picMkLst>
        </pc:picChg>
        <pc:picChg chg="add del mod">
          <ac:chgData name="Jhansi Gunja" userId="fd9fdc5b3bad041b" providerId="LiveId" clId="{B214F42F-D051-4BBC-8418-46AFAC92E8D3}" dt="2024-01-06T17:53:54.771" v="13036"/>
          <ac:picMkLst>
            <pc:docMk/>
            <pc:sldMk cId="1045179116" sldId="300"/>
            <ac:picMk id="2" creationId="{2B64B74C-5537-A3E4-B6D7-520CCF2F8D13}"/>
          </ac:picMkLst>
        </pc:picChg>
        <pc:picChg chg="del">
          <ac:chgData name="Jhansi Gunja" userId="fd9fdc5b3bad041b" providerId="LiveId" clId="{B214F42F-D051-4BBC-8418-46AFAC92E8D3}" dt="2024-01-05T20:06:56.833" v="9887" actId="478"/>
          <ac:picMkLst>
            <pc:docMk/>
            <pc:sldMk cId="1045179116" sldId="300"/>
            <ac:picMk id="4" creationId="{2DC31E93-DB04-A2EB-B239-E9DABD93AC0B}"/>
          </ac:picMkLst>
        </pc:picChg>
        <pc:picChg chg="add mod">
          <ac:chgData name="Jhansi Gunja" userId="fd9fdc5b3bad041b" providerId="LiveId" clId="{B214F42F-D051-4BBC-8418-46AFAC92E8D3}" dt="2024-01-05T20:09:02.388" v="9923" actId="1076"/>
          <ac:picMkLst>
            <pc:docMk/>
            <pc:sldMk cId="1045179116" sldId="300"/>
            <ac:picMk id="9" creationId="{7B70B5B1-5CF9-3563-9BBE-9D9CD33220FD}"/>
          </ac:picMkLst>
        </pc:picChg>
        <pc:cxnChg chg="add mod">
          <ac:chgData name="Jhansi Gunja" userId="fd9fdc5b3bad041b" providerId="LiveId" clId="{B214F42F-D051-4BBC-8418-46AFAC92E8D3}" dt="2024-01-05T20:09:24.380" v="9926" actId="13822"/>
          <ac:cxnSpMkLst>
            <pc:docMk/>
            <pc:sldMk cId="1045179116" sldId="300"/>
            <ac:cxnSpMk id="11" creationId="{7FC7E482-6EE6-898E-917F-766359A59751}"/>
          </ac:cxnSpMkLst>
        </pc:cxnChg>
      </pc:sldChg>
      <pc:sldChg chg="addSp delSp modSp new mod modTransition modAnim">
        <pc:chgData name="Jhansi Gunja" userId="fd9fdc5b3bad041b" providerId="LiveId" clId="{B214F42F-D051-4BBC-8418-46AFAC92E8D3}" dt="2024-01-06T17:53:54.771" v="13036"/>
        <pc:sldMkLst>
          <pc:docMk/>
          <pc:sldMk cId="144014014" sldId="301"/>
        </pc:sldMkLst>
        <pc:spChg chg="del">
          <ac:chgData name="Jhansi Gunja" userId="fd9fdc5b3bad041b" providerId="LiveId" clId="{B214F42F-D051-4BBC-8418-46AFAC92E8D3}" dt="2024-01-05T20:13:28.185" v="10021" actId="478"/>
          <ac:spMkLst>
            <pc:docMk/>
            <pc:sldMk cId="144014014" sldId="301"/>
            <ac:spMk id="2" creationId="{CE00D087-094B-9A22-6241-8C1997330095}"/>
          </ac:spMkLst>
        </pc:spChg>
        <pc:spChg chg="add mod">
          <ac:chgData name="Jhansi Gunja" userId="fd9fdc5b3bad041b" providerId="LiveId" clId="{B214F42F-D051-4BBC-8418-46AFAC92E8D3}" dt="2024-01-05T20:15:16.847" v="10033" actId="1076"/>
          <ac:spMkLst>
            <pc:docMk/>
            <pc:sldMk cId="144014014" sldId="301"/>
            <ac:spMk id="4" creationId="{EF8DA99C-A661-E768-395B-75C83C2F7310}"/>
          </ac:spMkLst>
        </pc:spChg>
        <pc:spChg chg="add mod">
          <ac:chgData name="Jhansi Gunja" userId="fd9fdc5b3bad041b" providerId="LiveId" clId="{B214F42F-D051-4BBC-8418-46AFAC92E8D3}" dt="2024-01-05T20:15:32.276" v="10036" actId="14100"/>
          <ac:spMkLst>
            <pc:docMk/>
            <pc:sldMk cId="144014014" sldId="301"/>
            <ac:spMk id="5" creationId="{25A21046-5237-7873-81A1-FD97C025F9FE}"/>
          </ac:spMkLst>
        </pc:spChg>
        <pc:spChg chg="add mod">
          <ac:chgData name="Jhansi Gunja" userId="fd9fdc5b3bad041b" providerId="LiveId" clId="{B214F42F-D051-4BBC-8418-46AFAC92E8D3}" dt="2024-01-05T20:15:50.033" v="10039" actId="14100"/>
          <ac:spMkLst>
            <pc:docMk/>
            <pc:sldMk cId="144014014" sldId="301"/>
            <ac:spMk id="7" creationId="{77A9B513-0087-2E5D-3F78-C959E9E0B1C0}"/>
          </ac:spMkLst>
        </pc:spChg>
        <pc:spChg chg="add mod">
          <ac:chgData name="Jhansi Gunja" userId="fd9fdc5b3bad041b" providerId="LiveId" clId="{B214F42F-D051-4BBC-8418-46AFAC92E8D3}" dt="2024-01-05T20:16:27.911" v="10044" actId="1076"/>
          <ac:spMkLst>
            <pc:docMk/>
            <pc:sldMk cId="144014014" sldId="301"/>
            <ac:spMk id="8" creationId="{A2F2193F-C882-8DD1-7A05-EA7975A564D7}"/>
          </ac:spMkLst>
        </pc:spChg>
        <pc:spChg chg="add mod">
          <ac:chgData name="Jhansi Gunja" userId="fd9fdc5b3bad041b" providerId="LiveId" clId="{B214F42F-D051-4BBC-8418-46AFAC92E8D3}" dt="2024-01-05T20:19:20.672" v="10341" actId="20577"/>
          <ac:spMkLst>
            <pc:docMk/>
            <pc:sldMk cId="144014014" sldId="301"/>
            <ac:spMk id="10" creationId="{3EA4FEBC-AF00-8FC4-83D4-AC40D6B8CEF2}"/>
          </ac:spMkLst>
        </pc:spChg>
        <pc:picChg chg="add del mod">
          <ac:chgData name="Jhansi Gunja" userId="fd9fdc5b3bad041b" providerId="LiveId" clId="{B214F42F-D051-4BBC-8418-46AFAC92E8D3}" dt="2024-01-06T16:50:59.248" v="13007"/>
          <ac:picMkLst>
            <pc:docMk/>
            <pc:sldMk cId="144014014" sldId="301"/>
            <ac:picMk id="2" creationId="{D8EE1C85-856A-20A4-71DB-9AC9A9002EAA}"/>
          </ac:picMkLst>
        </pc:picChg>
        <pc:picChg chg="add mod">
          <ac:chgData name="Jhansi Gunja" userId="fd9fdc5b3bad041b" providerId="LiveId" clId="{B214F42F-D051-4BBC-8418-46AFAC92E8D3}" dt="2024-01-05T20:15:59.306" v="10042" actId="14100"/>
          <ac:picMkLst>
            <pc:docMk/>
            <pc:sldMk cId="144014014" sldId="301"/>
            <ac:picMk id="3" creationId="{095BA767-5E75-8EB4-56E4-D14EE577FF8D}"/>
          </ac:picMkLst>
        </pc:picChg>
        <pc:picChg chg="add del mod">
          <ac:chgData name="Jhansi Gunja" userId="fd9fdc5b3bad041b" providerId="LiveId" clId="{B214F42F-D051-4BBC-8418-46AFAC92E8D3}" dt="2024-01-06T17:53:54.771" v="13036"/>
          <ac:picMkLst>
            <pc:docMk/>
            <pc:sldMk cId="144014014" sldId="301"/>
            <ac:picMk id="6" creationId="{3148282C-2505-FA5E-E6A4-0527C2C2B2F0}"/>
          </ac:picMkLst>
        </pc:picChg>
      </pc:sldChg>
      <pc:sldChg chg="addSp delSp modSp add del mod ord modTransition modAnim">
        <pc:chgData name="Jhansi Gunja" userId="fd9fdc5b3bad041b" providerId="LiveId" clId="{B214F42F-D051-4BBC-8418-46AFAC92E8D3}" dt="2024-01-06T17:53:54.771" v="13036"/>
        <pc:sldMkLst>
          <pc:docMk/>
          <pc:sldMk cId="2512563562" sldId="302"/>
        </pc:sldMkLst>
        <pc:spChg chg="add mod">
          <ac:chgData name="Jhansi Gunja" userId="fd9fdc5b3bad041b" providerId="LiveId" clId="{B214F42F-D051-4BBC-8418-46AFAC92E8D3}" dt="2024-01-06T02:02:53.676" v="11801" actId="1076"/>
          <ac:spMkLst>
            <pc:docMk/>
            <pc:sldMk cId="2512563562" sldId="302"/>
            <ac:spMk id="2" creationId="{17040547-E412-0A2B-F5DE-BC2EF040DB67}"/>
          </ac:spMkLst>
        </pc:spChg>
        <pc:spChg chg="add del mod">
          <ac:chgData name="Jhansi Gunja" userId="fd9fdc5b3bad041b" providerId="LiveId" clId="{B214F42F-D051-4BBC-8418-46AFAC92E8D3}" dt="2024-01-05T20:22:28.819" v="10435"/>
          <ac:spMkLst>
            <pc:docMk/>
            <pc:sldMk cId="2512563562" sldId="302"/>
            <ac:spMk id="2" creationId="{B5DE92F2-CB92-2826-5138-263E7C6E7ACE}"/>
          </ac:spMkLst>
        </pc:spChg>
        <pc:spChg chg="mod">
          <ac:chgData name="Jhansi Gunja" userId="fd9fdc5b3bad041b" providerId="LiveId" clId="{B214F42F-D051-4BBC-8418-46AFAC92E8D3}" dt="2024-01-05T20:20:04.616" v="10352" actId="20577"/>
          <ac:spMkLst>
            <pc:docMk/>
            <pc:sldMk cId="2512563562" sldId="302"/>
            <ac:spMk id="5" creationId="{0D35C845-AB99-0EAE-68E4-DA6F82C8363E}"/>
          </ac:spMkLst>
        </pc:spChg>
        <pc:spChg chg="add mod">
          <ac:chgData name="Jhansi Gunja" userId="fd9fdc5b3bad041b" providerId="LiveId" clId="{B214F42F-D051-4BBC-8418-46AFAC92E8D3}" dt="2024-01-06T02:02:49.453" v="11800" actId="1076"/>
          <ac:spMkLst>
            <pc:docMk/>
            <pc:sldMk cId="2512563562" sldId="302"/>
            <ac:spMk id="6" creationId="{4682B686-5C73-56DA-5719-B6A7F580141A}"/>
          </ac:spMkLst>
        </pc:spChg>
        <pc:spChg chg="add mod">
          <ac:chgData name="Jhansi Gunja" userId="fd9fdc5b3bad041b" providerId="LiveId" clId="{B214F42F-D051-4BBC-8418-46AFAC92E8D3}" dt="2024-01-05T20:24:27.434" v="10502" actId="1076"/>
          <ac:spMkLst>
            <pc:docMk/>
            <pc:sldMk cId="2512563562" sldId="302"/>
            <ac:spMk id="7" creationId="{5278E2A1-BBAA-4C86-DA1C-BDDEEA20F8BC}"/>
          </ac:spMkLst>
        </pc:spChg>
        <pc:spChg chg="del mod">
          <ac:chgData name="Jhansi Gunja" userId="fd9fdc5b3bad041b" providerId="LiveId" clId="{B214F42F-D051-4BBC-8418-46AFAC92E8D3}" dt="2024-01-05T20:21:09.565" v="10355"/>
          <ac:spMkLst>
            <pc:docMk/>
            <pc:sldMk cId="2512563562" sldId="302"/>
            <ac:spMk id="8" creationId="{AC8A5115-377C-C71C-42EB-70A77D26AC74}"/>
          </ac:spMkLst>
        </pc:spChg>
        <pc:spChg chg="add del">
          <ac:chgData name="Jhansi Gunja" userId="fd9fdc5b3bad041b" providerId="LiveId" clId="{B214F42F-D051-4BBC-8418-46AFAC92E8D3}" dt="2024-01-05T20:24:54.453" v="10508" actId="22"/>
          <ac:spMkLst>
            <pc:docMk/>
            <pc:sldMk cId="2512563562" sldId="302"/>
            <ac:spMk id="14" creationId="{6E6E9483-40B8-EB21-969C-A7EBDE216AEE}"/>
          </ac:spMkLst>
        </pc:spChg>
        <pc:spChg chg="add mod">
          <ac:chgData name="Jhansi Gunja" userId="fd9fdc5b3bad041b" providerId="LiveId" clId="{B214F42F-D051-4BBC-8418-46AFAC92E8D3}" dt="2024-01-05T20:28:18.489" v="10708" actId="20577"/>
          <ac:spMkLst>
            <pc:docMk/>
            <pc:sldMk cId="2512563562" sldId="302"/>
            <ac:spMk id="17" creationId="{7CD50AA7-F216-4AB6-1B90-5A852DE2C127}"/>
          </ac:spMkLst>
        </pc:spChg>
        <pc:spChg chg="del">
          <ac:chgData name="Jhansi Gunja" userId="fd9fdc5b3bad041b" providerId="LiveId" clId="{B214F42F-D051-4BBC-8418-46AFAC92E8D3}" dt="2024-01-05T20:22:33.823" v="10437" actId="478"/>
          <ac:spMkLst>
            <pc:docMk/>
            <pc:sldMk cId="2512563562" sldId="302"/>
            <ac:spMk id="21" creationId="{61602978-EEDC-E550-D4E2-1280170F2A21}"/>
          </ac:spMkLst>
        </pc:spChg>
        <pc:graphicFrameChg chg="add mod modGraphic">
          <ac:chgData name="Jhansi Gunja" userId="fd9fdc5b3bad041b" providerId="LiveId" clId="{B214F42F-D051-4BBC-8418-46AFAC92E8D3}" dt="2024-01-05T20:27:38.808" v="10695"/>
          <ac:graphicFrameMkLst>
            <pc:docMk/>
            <pc:sldMk cId="2512563562" sldId="302"/>
            <ac:graphicFrameMk id="10" creationId="{E7D9D1D0-9E0C-B6A9-6D34-5EBDFFA4D686}"/>
          </ac:graphicFrameMkLst>
        </pc:graphicFrameChg>
        <pc:graphicFrameChg chg="add del mod">
          <ac:chgData name="Jhansi Gunja" userId="fd9fdc5b3bad041b" providerId="LiveId" clId="{B214F42F-D051-4BBC-8418-46AFAC92E8D3}" dt="2024-01-05T20:24:49.329" v="10505"/>
          <ac:graphicFrameMkLst>
            <pc:docMk/>
            <pc:sldMk cId="2512563562" sldId="302"/>
            <ac:graphicFrameMk id="12" creationId="{AC60EB26-C51E-3590-58FB-EEFD17B86B02}"/>
          </ac:graphicFrameMkLst>
        </pc:graphicFrameChg>
        <pc:graphicFrameChg chg="add del mod modGraphic">
          <ac:chgData name="Jhansi Gunja" userId="fd9fdc5b3bad041b" providerId="LiveId" clId="{B214F42F-D051-4BBC-8418-46AFAC92E8D3}" dt="2024-01-05T20:25:35.751" v="10556" actId="478"/>
          <ac:graphicFrameMkLst>
            <pc:docMk/>
            <pc:sldMk cId="2512563562" sldId="302"/>
            <ac:graphicFrameMk id="15" creationId="{4FF9DB94-092A-24C2-D361-067C41CC3383}"/>
          </ac:graphicFrameMkLst>
        </pc:graphicFrameChg>
        <pc:graphicFrameChg chg="add mod modGraphic">
          <ac:chgData name="Jhansi Gunja" userId="fd9fdc5b3bad041b" providerId="LiveId" clId="{B214F42F-D051-4BBC-8418-46AFAC92E8D3}" dt="2024-01-05T20:30:04.008" v="10722" actId="1076"/>
          <ac:graphicFrameMkLst>
            <pc:docMk/>
            <pc:sldMk cId="2512563562" sldId="302"/>
            <ac:graphicFrameMk id="18" creationId="{6417AC83-D588-512D-C510-C5C31E7C0FB6}"/>
          </ac:graphicFrameMkLst>
        </pc:graphicFrameChg>
        <pc:graphicFrameChg chg="add mod modGraphic">
          <ac:chgData name="Jhansi Gunja" userId="fd9fdc5b3bad041b" providerId="LiveId" clId="{B214F42F-D051-4BBC-8418-46AFAC92E8D3}" dt="2024-01-05T20:30:22.763" v="10725" actId="1076"/>
          <ac:graphicFrameMkLst>
            <pc:docMk/>
            <pc:sldMk cId="2512563562" sldId="302"/>
            <ac:graphicFrameMk id="19" creationId="{C1192305-AC17-B642-B24C-913A15B9DAB1}"/>
          </ac:graphicFrameMkLst>
        </pc:graphicFrameChg>
        <pc:picChg chg="add mod">
          <ac:chgData name="Jhansi Gunja" userId="fd9fdc5b3bad041b" providerId="LiveId" clId="{B214F42F-D051-4BBC-8418-46AFAC92E8D3}" dt="2024-01-06T02:02:35.954" v="11796" actId="1076"/>
          <ac:picMkLst>
            <pc:docMk/>
            <pc:sldMk cId="2512563562" sldId="302"/>
            <ac:picMk id="4" creationId="{BB70E4D1-2D63-75BA-7EA7-F152919718FF}"/>
          </ac:picMkLst>
        </pc:picChg>
        <pc:picChg chg="add del mod">
          <ac:chgData name="Jhansi Gunja" userId="fd9fdc5b3bad041b" providerId="LiveId" clId="{B214F42F-D051-4BBC-8418-46AFAC92E8D3}" dt="2024-01-06T17:53:54.771" v="13036"/>
          <ac:picMkLst>
            <pc:docMk/>
            <pc:sldMk cId="2512563562" sldId="302"/>
            <ac:picMk id="8" creationId="{D4EF5F9A-E28F-9C40-3FB3-4E87CD8A3145}"/>
          </ac:picMkLst>
        </pc:picChg>
        <pc:picChg chg="del">
          <ac:chgData name="Jhansi Gunja" userId="fd9fdc5b3bad041b" providerId="LiveId" clId="{B214F42F-D051-4BBC-8418-46AFAC92E8D3}" dt="2024-01-05T20:22:28.817" v="10433" actId="478"/>
          <ac:picMkLst>
            <pc:docMk/>
            <pc:sldMk cId="2512563562" sldId="302"/>
            <ac:picMk id="9" creationId="{7B70B5B1-5CF9-3563-9BBE-9D9CD33220FD}"/>
          </ac:picMkLst>
        </pc:picChg>
        <pc:cxnChg chg="del">
          <ac:chgData name="Jhansi Gunja" userId="fd9fdc5b3bad041b" providerId="LiveId" clId="{B214F42F-D051-4BBC-8418-46AFAC92E8D3}" dt="2024-01-05T20:22:31.332" v="10436" actId="478"/>
          <ac:cxnSpMkLst>
            <pc:docMk/>
            <pc:sldMk cId="2512563562" sldId="302"/>
            <ac:cxnSpMk id="11" creationId="{7FC7E482-6EE6-898E-917F-766359A59751}"/>
          </ac:cxnSpMkLst>
        </pc:cxnChg>
      </pc:sldChg>
      <pc:sldChg chg="addSp delSp modSp add del mod modTransition modAnim">
        <pc:chgData name="Jhansi Gunja" userId="fd9fdc5b3bad041b" providerId="LiveId" clId="{B214F42F-D051-4BBC-8418-46AFAC92E8D3}" dt="2024-01-06T17:53:54.771" v="13036"/>
        <pc:sldMkLst>
          <pc:docMk/>
          <pc:sldMk cId="2056069792" sldId="303"/>
        </pc:sldMkLst>
        <pc:spChg chg="add mod">
          <ac:chgData name="Jhansi Gunja" userId="fd9fdc5b3bad041b" providerId="LiveId" clId="{B214F42F-D051-4BBC-8418-46AFAC92E8D3}" dt="2024-01-06T01:56:39.506" v="11515" actId="20577"/>
          <ac:spMkLst>
            <pc:docMk/>
            <pc:sldMk cId="2056069792" sldId="303"/>
            <ac:spMk id="2" creationId="{99147A6C-9CD6-314D-0BED-29A755E4D1B6}"/>
          </ac:spMkLst>
        </pc:spChg>
        <pc:spChg chg="mod">
          <ac:chgData name="Jhansi Gunja" userId="fd9fdc5b3bad041b" providerId="LiveId" clId="{B214F42F-D051-4BBC-8418-46AFAC92E8D3}" dt="2024-01-06T01:41:16.604" v="10735" actId="20577"/>
          <ac:spMkLst>
            <pc:docMk/>
            <pc:sldMk cId="2056069792" sldId="303"/>
            <ac:spMk id="5" creationId="{0D35C845-AB99-0EAE-68E4-DA6F82C8363E}"/>
          </ac:spMkLst>
        </pc:spChg>
        <pc:spChg chg="del">
          <ac:chgData name="Jhansi Gunja" userId="fd9fdc5b3bad041b" providerId="LiveId" clId="{B214F42F-D051-4BBC-8418-46AFAC92E8D3}" dt="2024-01-06T01:41:23.076" v="10736" actId="478"/>
          <ac:spMkLst>
            <pc:docMk/>
            <pc:sldMk cId="2056069792" sldId="303"/>
            <ac:spMk id="6" creationId="{4682B686-5C73-56DA-5719-B6A7F580141A}"/>
          </ac:spMkLst>
        </pc:spChg>
        <pc:spChg chg="mod">
          <ac:chgData name="Jhansi Gunja" userId="fd9fdc5b3bad041b" providerId="LiveId" clId="{B214F42F-D051-4BBC-8418-46AFAC92E8D3}" dt="2024-01-06T01:41:43.645" v="10742" actId="1076"/>
          <ac:spMkLst>
            <pc:docMk/>
            <pc:sldMk cId="2056069792" sldId="303"/>
            <ac:spMk id="7" creationId="{5278E2A1-BBAA-4C86-DA1C-BDDEEA20F8BC}"/>
          </ac:spMkLst>
        </pc:spChg>
        <pc:spChg chg="del">
          <ac:chgData name="Jhansi Gunja" userId="fd9fdc5b3bad041b" providerId="LiveId" clId="{B214F42F-D051-4BBC-8418-46AFAC92E8D3}" dt="2024-01-06T01:41:27.422" v="10738" actId="478"/>
          <ac:spMkLst>
            <pc:docMk/>
            <pc:sldMk cId="2056069792" sldId="303"/>
            <ac:spMk id="17" creationId="{7CD50AA7-F216-4AB6-1B90-5A852DE2C127}"/>
          </ac:spMkLst>
        </pc:spChg>
        <pc:graphicFrameChg chg="del">
          <ac:chgData name="Jhansi Gunja" userId="fd9fdc5b3bad041b" providerId="LiveId" clId="{B214F42F-D051-4BBC-8418-46AFAC92E8D3}" dt="2024-01-06T01:41:38.315" v="10741" actId="478"/>
          <ac:graphicFrameMkLst>
            <pc:docMk/>
            <pc:sldMk cId="2056069792" sldId="303"/>
            <ac:graphicFrameMk id="10" creationId="{E7D9D1D0-9E0C-B6A9-6D34-5EBDFFA4D686}"/>
          </ac:graphicFrameMkLst>
        </pc:graphicFrameChg>
        <pc:graphicFrameChg chg="del">
          <ac:chgData name="Jhansi Gunja" userId="fd9fdc5b3bad041b" providerId="LiveId" clId="{B214F42F-D051-4BBC-8418-46AFAC92E8D3}" dt="2024-01-06T01:41:33.960" v="10740" actId="478"/>
          <ac:graphicFrameMkLst>
            <pc:docMk/>
            <pc:sldMk cId="2056069792" sldId="303"/>
            <ac:graphicFrameMk id="18" creationId="{6417AC83-D588-512D-C510-C5C31E7C0FB6}"/>
          </ac:graphicFrameMkLst>
        </pc:graphicFrameChg>
        <pc:graphicFrameChg chg="del">
          <ac:chgData name="Jhansi Gunja" userId="fd9fdc5b3bad041b" providerId="LiveId" clId="{B214F42F-D051-4BBC-8418-46AFAC92E8D3}" dt="2024-01-06T01:41:31.126" v="10739" actId="478"/>
          <ac:graphicFrameMkLst>
            <pc:docMk/>
            <pc:sldMk cId="2056069792" sldId="303"/>
            <ac:graphicFrameMk id="19" creationId="{C1192305-AC17-B642-B24C-913A15B9DAB1}"/>
          </ac:graphicFrameMkLst>
        </pc:graphicFrameChg>
        <pc:picChg chg="add del mod">
          <ac:chgData name="Jhansi Gunja" userId="fd9fdc5b3bad041b" providerId="LiveId" clId="{B214F42F-D051-4BBC-8418-46AFAC92E8D3}" dt="2024-01-06T17:53:54.771" v="13036"/>
          <ac:picMkLst>
            <pc:docMk/>
            <pc:sldMk cId="2056069792" sldId="303"/>
            <ac:picMk id="4" creationId="{226B51FB-FB6B-2B44-32F8-F787B4E523EF}"/>
          </ac:picMkLst>
        </pc:picChg>
        <pc:picChg chg="del">
          <ac:chgData name="Jhansi Gunja" userId="fd9fdc5b3bad041b" providerId="LiveId" clId="{B214F42F-D051-4BBC-8418-46AFAC92E8D3}" dt="2024-01-06T01:41:24.789" v="10737" actId="478"/>
          <ac:picMkLst>
            <pc:docMk/>
            <pc:sldMk cId="2056069792" sldId="303"/>
            <ac:picMk id="4" creationId="{BB70E4D1-2D63-75BA-7EA7-F152919718FF}"/>
          </ac:picMkLst>
        </pc:picChg>
      </pc:sldChg>
      <pc:sldChg chg="addSp delSp modSp add del mod modTransition">
        <pc:chgData name="Jhansi Gunja" userId="fd9fdc5b3bad041b" providerId="LiveId" clId="{B214F42F-D051-4BBC-8418-46AFAC92E8D3}" dt="2024-01-06T17:53:41.675" v="13034"/>
        <pc:sldMkLst>
          <pc:docMk/>
          <pc:sldMk cId="696233944" sldId="304"/>
        </pc:sldMkLst>
        <pc:spChg chg="del">
          <ac:chgData name="Jhansi Gunja" userId="fd9fdc5b3bad041b" providerId="LiveId" clId="{B214F42F-D051-4BBC-8418-46AFAC92E8D3}" dt="2024-01-06T01:58:47.769" v="11557" actId="478"/>
          <ac:spMkLst>
            <pc:docMk/>
            <pc:sldMk cId="696233944" sldId="304"/>
            <ac:spMk id="2" creationId="{99147A6C-9CD6-314D-0BED-29A755E4D1B6}"/>
          </ac:spMkLst>
        </pc:spChg>
        <pc:spChg chg="mod">
          <ac:chgData name="Jhansi Gunja" userId="fd9fdc5b3bad041b" providerId="LiveId" clId="{B214F42F-D051-4BBC-8418-46AFAC92E8D3}" dt="2024-01-06T01:58:36.234" v="11554" actId="20577"/>
          <ac:spMkLst>
            <pc:docMk/>
            <pc:sldMk cId="696233944" sldId="304"/>
            <ac:spMk id="5" creationId="{0D35C845-AB99-0EAE-68E4-DA6F82C8363E}"/>
          </ac:spMkLst>
        </pc:spChg>
        <pc:spChg chg="add del mod">
          <ac:chgData name="Jhansi Gunja" userId="fd9fdc5b3bad041b" providerId="LiveId" clId="{B214F42F-D051-4BBC-8418-46AFAC92E8D3}" dt="2024-01-06T01:58:56.618" v="11573" actId="20577"/>
          <ac:spMkLst>
            <pc:docMk/>
            <pc:sldMk cId="696233944" sldId="304"/>
            <ac:spMk id="7" creationId="{5278E2A1-BBAA-4C86-DA1C-BDDEEA20F8BC}"/>
          </ac:spMkLst>
        </pc:spChg>
        <pc:spChg chg="add mod">
          <ac:chgData name="Jhansi Gunja" userId="fd9fdc5b3bad041b" providerId="LiveId" clId="{B214F42F-D051-4BBC-8418-46AFAC92E8D3}" dt="2024-01-06T01:59:48.478" v="11590" actId="20577"/>
          <ac:spMkLst>
            <pc:docMk/>
            <pc:sldMk cId="696233944" sldId="304"/>
            <ac:spMk id="9" creationId="{254DE2E8-D076-8A71-4596-973E547C8198}"/>
          </ac:spMkLst>
        </pc:spChg>
        <pc:picChg chg="add mod">
          <ac:chgData name="Jhansi Gunja" userId="fd9fdc5b3bad041b" providerId="LiveId" clId="{B214F42F-D051-4BBC-8418-46AFAC92E8D3}" dt="2024-01-06T01:59:10.446" v="11575" actId="1076"/>
          <ac:picMkLst>
            <pc:docMk/>
            <pc:sldMk cId="696233944" sldId="304"/>
            <ac:picMk id="4" creationId="{E6A6427C-5E52-CF3B-2734-2826FA3936A4}"/>
          </ac:picMkLst>
        </pc:picChg>
        <pc:picChg chg="add mod">
          <ac:chgData name="Jhansi Gunja" userId="fd9fdc5b3bad041b" providerId="LiveId" clId="{B214F42F-D051-4BBC-8418-46AFAC92E8D3}" dt="2024-01-06T01:59:34.932" v="11578" actId="1076"/>
          <ac:picMkLst>
            <pc:docMk/>
            <pc:sldMk cId="696233944" sldId="304"/>
            <ac:picMk id="8" creationId="{EEDF9BB3-C240-5218-46F7-D03A75CD570B}"/>
          </ac:picMkLst>
        </pc:picChg>
      </pc:sldChg>
      <pc:sldChg chg="addSp delSp modSp add del mod modTransition modAnim">
        <pc:chgData name="Jhansi Gunja" userId="fd9fdc5b3bad041b" providerId="LiveId" clId="{B214F42F-D051-4BBC-8418-46AFAC92E8D3}" dt="2024-01-06T17:53:54.771" v="13036"/>
        <pc:sldMkLst>
          <pc:docMk/>
          <pc:sldMk cId="1440276228" sldId="305"/>
        </pc:sldMkLst>
        <pc:spChg chg="add mod">
          <ac:chgData name="Jhansi Gunja" userId="fd9fdc5b3bad041b" providerId="LiveId" clId="{B214F42F-D051-4BBC-8418-46AFAC92E8D3}" dt="2024-01-06T02:09:22.955" v="12187" actId="20577"/>
          <ac:spMkLst>
            <pc:docMk/>
            <pc:sldMk cId="1440276228" sldId="305"/>
            <ac:spMk id="2" creationId="{69CD851D-4E57-AA7D-6F6C-CCFD53F2DCB1}"/>
          </ac:spMkLst>
        </pc:spChg>
        <pc:spChg chg="mod">
          <ac:chgData name="Jhansi Gunja" userId="fd9fdc5b3bad041b" providerId="LiveId" clId="{B214F42F-D051-4BBC-8418-46AFAC92E8D3}" dt="2024-01-06T02:00:34.599" v="11626" actId="20577"/>
          <ac:spMkLst>
            <pc:docMk/>
            <pc:sldMk cId="1440276228" sldId="305"/>
            <ac:spMk id="5" creationId="{0D35C845-AB99-0EAE-68E4-DA6F82C8363E}"/>
          </ac:spMkLst>
        </pc:spChg>
        <pc:spChg chg="del">
          <ac:chgData name="Jhansi Gunja" userId="fd9fdc5b3bad041b" providerId="LiveId" clId="{B214F42F-D051-4BBC-8418-46AFAC92E8D3}" dt="2024-01-06T02:00:39.407" v="11628" actId="478"/>
          <ac:spMkLst>
            <pc:docMk/>
            <pc:sldMk cId="1440276228" sldId="305"/>
            <ac:spMk id="7" creationId="{5278E2A1-BBAA-4C86-DA1C-BDDEEA20F8BC}"/>
          </ac:spMkLst>
        </pc:spChg>
        <pc:spChg chg="mod">
          <ac:chgData name="Jhansi Gunja" userId="fd9fdc5b3bad041b" providerId="LiveId" clId="{B214F42F-D051-4BBC-8418-46AFAC92E8D3}" dt="2024-01-06T02:04:30.949" v="11835" actId="1076"/>
          <ac:spMkLst>
            <pc:docMk/>
            <pc:sldMk cId="1440276228" sldId="305"/>
            <ac:spMk id="9" creationId="{254DE2E8-D076-8A71-4596-973E547C8198}"/>
          </ac:spMkLst>
        </pc:spChg>
        <pc:spChg chg="add mod">
          <ac:chgData name="Jhansi Gunja" userId="fd9fdc5b3bad041b" providerId="LiveId" clId="{B214F42F-D051-4BBC-8418-46AFAC92E8D3}" dt="2024-01-06T02:04:16.068" v="11834" actId="14100"/>
          <ac:spMkLst>
            <pc:docMk/>
            <pc:sldMk cId="1440276228" sldId="305"/>
            <ac:spMk id="10" creationId="{7446382D-D2BD-654B-7CA5-9722D50EF01C}"/>
          </ac:spMkLst>
        </pc:spChg>
        <pc:picChg chg="add del mod">
          <ac:chgData name="Jhansi Gunja" userId="fd9fdc5b3bad041b" providerId="LiveId" clId="{B214F42F-D051-4BBC-8418-46AFAC92E8D3}" dt="2024-01-06T16:59:17.538" v="13012"/>
          <ac:picMkLst>
            <pc:docMk/>
            <pc:sldMk cId="1440276228" sldId="305"/>
            <ac:picMk id="4" creationId="{0F131B1E-F98A-EA77-4748-9C4CA8E26F4E}"/>
          </ac:picMkLst>
        </pc:picChg>
        <pc:picChg chg="del">
          <ac:chgData name="Jhansi Gunja" userId="fd9fdc5b3bad041b" providerId="LiveId" clId="{B214F42F-D051-4BBC-8418-46AFAC92E8D3}" dt="2024-01-06T02:00:37.130" v="11627" actId="478"/>
          <ac:picMkLst>
            <pc:docMk/>
            <pc:sldMk cId="1440276228" sldId="305"/>
            <ac:picMk id="4" creationId="{E6A6427C-5E52-CF3B-2734-2826FA3936A4}"/>
          </ac:picMkLst>
        </pc:picChg>
        <pc:picChg chg="add mod">
          <ac:chgData name="Jhansi Gunja" userId="fd9fdc5b3bad041b" providerId="LiveId" clId="{B214F42F-D051-4BBC-8418-46AFAC92E8D3}" dt="2024-01-06T02:03:50.063" v="11807" actId="1076"/>
          <ac:picMkLst>
            <pc:docMk/>
            <pc:sldMk cId="1440276228" sldId="305"/>
            <ac:picMk id="6" creationId="{F921CC01-E5EF-81E9-4E3A-BF6D3E88D6A2}"/>
          </ac:picMkLst>
        </pc:picChg>
        <pc:picChg chg="add del mod">
          <ac:chgData name="Jhansi Gunja" userId="fd9fdc5b3bad041b" providerId="LiveId" clId="{B214F42F-D051-4BBC-8418-46AFAC92E8D3}" dt="2024-01-06T17:00:21.677" v="13014"/>
          <ac:picMkLst>
            <pc:docMk/>
            <pc:sldMk cId="1440276228" sldId="305"/>
            <ac:picMk id="7" creationId="{533A4A5B-6F94-4D73-CB61-0250EE50F6B5}"/>
          </ac:picMkLst>
        </pc:picChg>
        <pc:picChg chg="add del mod">
          <ac:chgData name="Jhansi Gunja" userId="fd9fdc5b3bad041b" providerId="LiveId" clId="{B214F42F-D051-4BBC-8418-46AFAC92E8D3}" dt="2024-01-06T17:00:37.266" v="13016"/>
          <ac:picMkLst>
            <pc:docMk/>
            <pc:sldMk cId="1440276228" sldId="305"/>
            <ac:picMk id="8" creationId="{E50B5FAD-F4DD-C820-1E0D-A84D16B0E51C}"/>
          </ac:picMkLst>
        </pc:picChg>
        <pc:picChg chg="del">
          <ac:chgData name="Jhansi Gunja" userId="fd9fdc5b3bad041b" providerId="LiveId" clId="{B214F42F-D051-4BBC-8418-46AFAC92E8D3}" dt="2024-01-06T02:00:40.932" v="11629" actId="478"/>
          <ac:picMkLst>
            <pc:docMk/>
            <pc:sldMk cId="1440276228" sldId="305"/>
            <ac:picMk id="8" creationId="{EEDF9BB3-C240-5218-46F7-D03A75CD570B}"/>
          </ac:picMkLst>
        </pc:picChg>
        <pc:picChg chg="add del mod">
          <ac:chgData name="Jhansi Gunja" userId="fd9fdc5b3bad041b" providerId="LiveId" clId="{B214F42F-D051-4BBC-8418-46AFAC92E8D3}" dt="2024-01-06T17:01:34.605" v="13018"/>
          <ac:picMkLst>
            <pc:docMk/>
            <pc:sldMk cId="1440276228" sldId="305"/>
            <ac:picMk id="11" creationId="{A7713924-4579-855D-13E7-6B2233E0A30F}"/>
          </ac:picMkLst>
        </pc:picChg>
        <pc:picChg chg="add mod">
          <ac:chgData name="Jhansi Gunja" userId="fd9fdc5b3bad041b" providerId="LiveId" clId="{B214F42F-D051-4BBC-8418-46AFAC92E8D3}" dt="2024-01-06T02:05:07.321" v="11841" actId="1076"/>
          <ac:picMkLst>
            <pc:docMk/>
            <pc:sldMk cId="1440276228" sldId="305"/>
            <ac:picMk id="12" creationId="{CD9118A4-48D3-C80E-0B12-FE5D262A170E}"/>
          </ac:picMkLst>
        </pc:picChg>
        <pc:picChg chg="add del mod">
          <ac:chgData name="Jhansi Gunja" userId="fd9fdc5b3bad041b" providerId="LiveId" clId="{B214F42F-D051-4BBC-8418-46AFAC92E8D3}" dt="2024-01-06T17:02:02.475" v="13020"/>
          <ac:picMkLst>
            <pc:docMk/>
            <pc:sldMk cId="1440276228" sldId="305"/>
            <ac:picMk id="13" creationId="{FDB7761D-3AA5-CC43-1A20-F85D338732F2}"/>
          </ac:picMkLst>
        </pc:picChg>
        <pc:picChg chg="add del mod">
          <ac:chgData name="Jhansi Gunja" userId="fd9fdc5b3bad041b" providerId="LiveId" clId="{B214F42F-D051-4BBC-8418-46AFAC92E8D3}" dt="2024-01-06T17:53:54.771" v="13036"/>
          <ac:picMkLst>
            <pc:docMk/>
            <pc:sldMk cId="1440276228" sldId="305"/>
            <ac:picMk id="14" creationId="{C4FC1524-6185-3ECB-F482-5D272AFAEC2F}"/>
          </ac:picMkLst>
        </pc:picChg>
      </pc:sldChg>
      <pc:sldChg chg="addSp delSp modSp add del mod modTransition modAnim">
        <pc:chgData name="Jhansi Gunja" userId="fd9fdc5b3bad041b" providerId="LiveId" clId="{B214F42F-D051-4BBC-8418-46AFAC92E8D3}" dt="2024-01-06T17:53:54.771" v="13036"/>
        <pc:sldMkLst>
          <pc:docMk/>
          <pc:sldMk cId="3823232642" sldId="306"/>
        </pc:sldMkLst>
        <pc:spChg chg="mod">
          <ac:chgData name="Jhansi Gunja" userId="fd9fdc5b3bad041b" providerId="LiveId" clId="{B214F42F-D051-4BBC-8418-46AFAC92E8D3}" dt="2024-01-06T02:12:22.457" v="12222" actId="20577"/>
          <ac:spMkLst>
            <pc:docMk/>
            <pc:sldMk cId="3823232642" sldId="306"/>
            <ac:spMk id="2" creationId="{69CD851D-4E57-AA7D-6F6C-CCFD53F2DCB1}"/>
          </ac:spMkLst>
        </pc:spChg>
        <pc:spChg chg="mod">
          <ac:chgData name="Jhansi Gunja" userId="fd9fdc5b3bad041b" providerId="LiveId" clId="{B214F42F-D051-4BBC-8418-46AFAC92E8D3}" dt="2024-01-06T02:10:57.750" v="12199" actId="20577"/>
          <ac:spMkLst>
            <pc:docMk/>
            <pc:sldMk cId="3823232642" sldId="306"/>
            <ac:spMk id="5" creationId="{0D35C845-AB99-0EAE-68E4-DA6F82C8363E}"/>
          </ac:spMkLst>
        </pc:spChg>
        <pc:spChg chg="add mod">
          <ac:chgData name="Jhansi Gunja" userId="fd9fdc5b3bad041b" providerId="LiveId" clId="{B214F42F-D051-4BBC-8418-46AFAC92E8D3}" dt="2024-01-06T02:14:06.951" v="12249" actId="403"/>
          <ac:spMkLst>
            <pc:docMk/>
            <pc:sldMk cId="3823232642" sldId="306"/>
            <ac:spMk id="7" creationId="{703690BB-1177-9847-134E-98C3B0796B4A}"/>
          </ac:spMkLst>
        </pc:spChg>
        <pc:spChg chg="mod">
          <ac:chgData name="Jhansi Gunja" userId="fd9fdc5b3bad041b" providerId="LiveId" clId="{B214F42F-D051-4BBC-8418-46AFAC92E8D3}" dt="2024-01-06T02:13:31.569" v="12236" actId="1076"/>
          <ac:spMkLst>
            <pc:docMk/>
            <pc:sldMk cId="3823232642" sldId="306"/>
            <ac:spMk id="9" creationId="{254DE2E8-D076-8A71-4596-973E547C8198}"/>
          </ac:spMkLst>
        </pc:spChg>
        <pc:spChg chg="mod">
          <ac:chgData name="Jhansi Gunja" userId="fd9fdc5b3bad041b" providerId="LiveId" clId="{B214F42F-D051-4BBC-8418-46AFAC92E8D3}" dt="2024-01-06T02:12:55.619" v="12229" actId="1076"/>
          <ac:spMkLst>
            <pc:docMk/>
            <pc:sldMk cId="3823232642" sldId="306"/>
            <ac:spMk id="10" creationId="{7446382D-D2BD-654B-7CA5-9722D50EF01C}"/>
          </ac:spMkLst>
        </pc:spChg>
        <pc:picChg chg="add mod">
          <ac:chgData name="Jhansi Gunja" userId="fd9fdc5b3bad041b" providerId="LiveId" clId="{B214F42F-D051-4BBC-8418-46AFAC92E8D3}" dt="2024-01-06T02:13:23.128" v="12234" actId="14100"/>
          <ac:picMkLst>
            <pc:docMk/>
            <pc:sldMk cId="3823232642" sldId="306"/>
            <ac:picMk id="4" creationId="{CD1C8253-155F-EBF9-2FA5-E849149261A8}"/>
          </ac:picMkLst>
        </pc:picChg>
        <pc:picChg chg="add del mod">
          <ac:chgData name="Jhansi Gunja" userId="fd9fdc5b3bad041b" providerId="LiveId" clId="{B214F42F-D051-4BBC-8418-46AFAC92E8D3}" dt="2024-01-06T17:53:54.771" v="13036"/>
          <ac:picMkLst>
            <pc:docMk/>
            <pc:sldMk cId="3823232642" sldId="306"/>
            <ac:picMk id="6" creationId="{F53A654C-7029-7364-88F5-DE7F40D85808}"/>
          </ac:picMkLst>
        </pc:picChg>
        <pc:picChg chg="del">
          <ac:chgData name="Jhansi Gunja" userId="fd9fdc5b3bad041b" providerId="LiveId" clId="{B214F42F-D051-4BBC-8418-46AFAC92E8D3}" dt="2024-01-06T02:11:27.238" v="12200" actId="478"/>
          <ac:picMkLst>
            <pc:docMk/>
            <pc:sldMk cId="3823232642" sldId="306"/>
            <ac:picMk id="6" creationId="{F921CC01-E5EF-81E9-4E3A-BF6D3E88D6A2}"/>
          </ac:picMkLst>
        </pc:picChg>
        <pc:picChg chg="del">
          <ac:chgData name="Jhansi Gunja" userId="fd9fdc5b3bad041b" providerId="LiveId" clId="{B214F42F-D051-4BBC-8418-46AFAC92E8D3}" dt="2024-01-06T02:12:40.897" v="12224" actId="478"/>
          <ac:picMkLst>
            <pc:docMk/>
            <pc:sldMk cId="3823232642" sldId="306"/>
            <ac:picMk id="12" creationId="{CD9118A4-48D3-C80E-0B12-FE5D262A170E}"/>
          </ac:picMkLst>
        </pc:picChg>
      </pc:sldChg>
      <pc:sldChg chg="addSp delSp modSp add del mod modTransition modAnim">
        <pc:chgData name="Jhansi Gunja" userId="fd9fdc5b3bad041b" providerId="LiveId" clId="{B214F42F-D051-4BBC-8418-46AFAC92E8D3}" dt="2024-01-06T17:53:54.771" v="13036"/>
        <pc:sldMkLst>
          <pc:docMk/>
          <pc:sldMk cId="2174090673" sldId="307"/>
        </pc:sldMkLst>
        <pc:spChg chg="mod">
          <ac:chgData name="Jhansi Gunja" userId="fd9fdc5b3bad041b" providerId="LiveId" clId="{B214F42F-D051-4BBC-8418-46AFAC92E8D3}" dt="2024-01-06T02:17:45.053" v="12268" actId="20577"/>
          <ac:spMkLst>
            <pc:docMk/>
            <pc:sldMk cId="2174090673" sldId="307"/>
            <ac:spMk id="2" creationId="{69CD851D-4E57-AA7D-6F6C-CCFD53F2DCB1}"/>
          </ac:spMkLst>
        </pc:spChg>
        <pc:spChg chg="add del">
          <ac:chgData name="Jhansi Gunja" userId="fd9fdc5b3bad041b" providerId="LiveId" clId="{B214F42F-D051-4BBC-8418-46AFAC92E8D3}" dt="2024-01-06T02:19:01.766" v="12283" actId="21"/>
          <ac:spMkLst>
            <pc:docMk/>
            <pc:sldMk cId="2174090673" sldId="307"/>
            <ac:spMk id="3" creationId="{9F18B820-E142-7D37-F733-5D8E240CEE49}"/>
          </ac:spMkLst>
        </pc:spChg>
        <pc:spChg chg="mod">
          <ac:chgData name="Jhansi Gunja" userId="fd9fdc5b3bad041b" providerId="LiveId" clId="{B214F42F-D051-4BBC-8418-46AFAC92E8D3}" dt="2024-01-06T02:17:06.998" v="12261" actId="20577"/>
          <ac:spMkLst>
            <pc:docMk/>
            <pc:sldMk cId="2174090673" sldId="307"/>
            <ac:spMk id="5" creationId="{0D35C845-AB99-0EAE-68E4-DA6F82C8363E}"/>
          </ac:spMkLst>
        </pc:spChg>
        <pc:spChg chg="del">
          <ac:chgData name="Jhansi Gunja" userId="fd9fdc5b3bad041b" providerId="LiveId" clId="{B214F42F-D051-4BBC-8418-46AFAC92E8D3}" dt="2024-01-06T02:18:47.748" v="12279" actId="21"/>
          <ac:spMkLst>
            <pc:docMk/>
            <pc:sldMk cId="2174090673" sldId="307"/>
            <ac:spMk id="7" creationId="{703690BB-1177-9847-134E-98C3B0796B4A}"/>
          </ac:spMkLst>
        </pc:spChg>
        <pc:spChg chg="add mod">
          <ac:chgData name="Jhansi Gunja" userId="fd9fdc5b3bad041b" providerId="LiveId" clId="{B214F42F-D051-4BBC-8418-46AFAC92E8D3}" dt="2024-01-06T02:19:21.550" v="12296" actId="1076"/>
          <ac:spMkLst>
            <pc:docMk/>
            <pc:sldMk cId="2174090673" sldId="307"/>
            <ac:spMk id="8" creationId="{97BBA577-A081-E65A-ADEA-9F01587B8064}"/>
          </ac:spMkLst>
        </pc:spChg>
        <pc:spChg chg="del mod">
          <ac:chgData name="Jhansi Gunja" userId="fd9fdc5b3bad041b" providerId="LiveId" clId="{B214F42F-D051-4BBC-8418-46AFAC92E8D3}" dt="2024-01-06T02:18:36.359" v="12277" actId="21"/>
          <ac:spMkLst>
            <pc:docMk/>
            <pc:sldMk cId="2174090673" sldId="307"/>
            <ac:spMk id="9" creationId="{254DE2E8-D076-8A71-4596-973E547C8198}"/>
          </ac:spMkLst>
        </pc:spChg>
        <pc:spChg chg="del mod">
          <ac:chgData name="Jhansi Gunja" userId="fd9fdc5b3bad041b" providerId="LiveId" clId="{B214F42F-D051-4BBC-8418-46AFAC92E8D3}" dt="2024-01-06T02:18:20.814" v="12274" actId="21"/>
          <ac:spMkLst>
            <pc:docMk/>
            <pc:sldMk cId="2174090673" sldId="307"/>
            <ac:spMk id="10" creationId="{7446382D-D2BD-654B-7CA5-9722D50EF01C}"/>
          </ac:spMkLst>
        </pc:spChg>
        <pc:picChg chg="add del mod">
          <ac:chgData name="Jhansi Gunja" userId="fd9fdc5b3bad041b" providerId="LiveId" clId="{B214F42F-D051-4BBC-8418-46AFAC92E8D3}" dt="2024-01-06T17:53:54.771" v="13036"/>
          <ac:picMkLst>
            <pc:docMk/>
            <pc:sldMk cId="2174090673" sldId="307"/>
            <ac:picMk id="4" creationId="{A7DD5019-3990-02C6-7E09-7BBAB7442611}"/>
          </ac:picMkLst>
        </pc:picChg>
        <pc:picChg chg="del">
          <ac:chgData name="Jhansi Gunja" userId="fd9fdc5b3bad041b" providerId="LiveId" clId="{B214F42F-D051-4BBC-8418-46AFAC92E8D3}" dt="2024-01-06T02:17:57.954" v="12269" actId="478"/>
          <ac:picMkLst>
            <pc:docMk/>
            <pc:sldMk cId="2174090673" sldId="307"/>
            <ac:picMk id="4" creationId="{CD1C8253-155F-EBF9-2FA5-E849149261A8}"/>
          </ac:picMkLst>
        </pc:picChg>
        <pc:picChg chg="add mod">
          <ac:chgData name="Jhansi Gunja" userId="fd9fdc5b3bad041b" providerId="LiveId" clId="{B214F42F-D051-4BBC-8418-46AFAC92E8D3}" dt="2024-01-06T02:18:57.380" v="12281" actId="1076"/>
          <ac:picMkLst>
            <pc:docMk/>
            <pc:sldMk cId="2174090673" sldId="307"/>
            <ac:picMk id="6" creationId="{229D4139-321A-8EDF-1A35-B96F364D2E27}"/>
          </ac:picMkLst>
        </pc:picChg>
      </pc:sldChg>
      <pc:sldChg chg="addSp delSp modSp new mod modTransition modAnim">
        <pc:chgData name="Jhansi Gunja" userId="fd9fdc5b3bad041b" providerId="LiveId" clId="{B214F42F-D051-4BBC-8418-46AFAC92E8D3}" dt="2024-01-06T17:53:54.771" v="13036"/>
        <pc:sldMkLst>
          <pc:docMk/>
          <pc:sldMk cId="3583111025" sldId="308"/>
        </pc:sldMkLst>
        <pc:spChg chg="del">
          <ac:chgData name="Jhansi Gunja" userId="fd9fdc5b3bad041b" providerId="LiveId" clId="{B214F42F-D051-4BBC-8418-46AFAC92E8D3}" dt="2024-01-06T02:18:12.586" v="12273" actId="478"/>
          <ac:spMkLst>
            <pc:docMk/>
            <pc:sldMk cId="3583111025" sldId="308"/>
            <ac:spMk id="2" creationId="{FEB967ED-CC55-5DAE-BA18-5E87237B8D4B}"/>
          </ac:spMkLst>
        </pc:spChg>
        <pc:spChg chg="add mod">
          <ac:chgData name="Jhansi Gunja" userId="fd9fdc5b3bad041b" providerId="LiveId" clId="{B214F42F-D051-4BBC-8418-46AFAC92E8D3}" dt="2024-01-06T02:26:44.035" v="12450"/>
          <ac:spMkLst>
            <pc:docMk/>
            <pc:sldMk cId="3583111025" sldId="308"/>
            <ac:spMk id="3" creationId="{E15FC50E-1587-5756-A208-5C4BC24CE828}"/>
          </ac:spMkLst>
        </pc:spChg>
        <pc:spChg chg="add mod">
          <ac:chgData name="Jhansi Gunja" userId="fd9fdc5b3bad041b" providerId="LiveId" clId="{B214F42F-D051-4BBC-8418-46AFAC92E8D3}" dt="2024-01-06T02:26:26.363" v="12446" actId="1076"/>
          <ac:spMkLst>
            <pc:docMk/>
            <pc:sldMk cId="3583111025" sldId="308"/>
            <ac:spMk id="4" creationId="{C7756631-42D6-23B6-F40D-62C6B9F77987}"/>
          </ac:spMkLst>
        </pc:spChg>
        <pc:spChg chg="add mod">
          <ac:chgData name="Jhansi Gunja" userId="fd9fdc5b3bad041b" providerId="LiveId" clId="{B214F42F-D051-4BBC-8418-46AFAC92E8D3}" dt="2024-01-06T02:26:23.531" v="12445" actId="1076"/>
          <ac:spMkLst>
            <pc:docMk/>
            <pc:sldMk cId="3583111025" sldId="308"/>
            <ac:spMk id="5" creationId="{87FCF0CF-8A39-4B7B-6EB9-23081303D5F3}"/>
          </ac:spMkLst>
        </pc:spChg>
        <pc:spChg chg="add mod">
          <ac:chgData name="Jhansi Gunja" userId="fd9fdc5b3bad041b" providerId="LiveId" clId="{B214F42F-D051-4BBC-8418-46AFAC92E8D3}" dt="2024-01-06T02:26:36.428" v="12448" actId="1076"/>
          <ac:spMkLst>
            <pc:docMk/>
            <pc:sldMk cId="3583111025" sldId="308"/>
            <ac:spMk id="7" creationId="{4201A16D-F33A-9541-C9E4-8561DC4403B3}"/>
          </ac:spMkLst>
        </pc:spChg>
        <pc:spChg chg="add mod">
          <ac:chgData name="Jhansi Gunja" userId="fd9fdc5b3bad041b" providerId="LiveId" clId="{B214F42F-D051-4BBC-8418-46AFAC92E8D3}" dt="2024-01-06T02:27:11.210" v="12479" actId="20577"/>
          <ac:spMkLst>
            <pc:docMk/>
            <pc:sldMk cId="3583111025" sldId="308"/>
            <ac:spMk id="8" creationId="{CEE2159C-D190-2142-16B8-CB386EBB2E23}"/>
          </ac:spMkLst>
        </pc:spChg>
        <pc:picChg chg="add del mod">
          <ac:chgData name="Jhansi Gunja" userId="fd9fdc5b3bad041b" providerId="LiveId" clId="{B214F42F-D051-4BBC-8418-46AFAC92E8D3}" dt="2024-01-06T17:53:54.771" v="13036"/>
          <ac:picMkLst>
            <pc:docMk/>
            <pc:sldMk cId="3583111025" sldId="308"/>
            <ac:picMk id="2" creationId="{CAE17196-0E74-681B-06C2-C414D54A61BE}"/>
          </ac:picMkLst>
        </pc:picChg>
        <pc:picChg chg="add mod">
          <ac:chgData name="Jhansi Gunja" userId="fd9fdc5b3bad041b" providerId="LiveId" clId="{B214F42F-D051-4BBC-8418-46AFAC92E8D3}" dt="2024-01-06T02:26:30.131" v="12447" actId="1076"/>
          <ac:picMkLst>
            <pc:docMk/>
            <pc:sldMk cId="3583111025" sldId="308"/>
            <ac:picMk id="6" creationId="{926FCD6D-93FE-8D4D-083D-E7192A313B49}"/>
          </ac:picMkLst>
        </pc:picChg>
      </pc:sldChg>
      <pc:sldChg chg="addSp delSp modSp add del mod ord modTransition modAnim">
        <pc:chgData name="Jhansi Gunja" userId="fd9fdc5b3bad041b" providerId="LiveId" clId="{B214F42F-D051-4BBC-8418-46AFAC92E8D3}" dt="2024-01-06T17:53:54.771" v="13036"/>
        <pc:sldMkLst>
          <pc:docMk/>
          <pc:sldMk cId="1888874410" sldId="309"/>
        </pc:sldMkLst>
        <pc:spChg chg="mod">
          <ac:chgData name="Jhansi Gunja" userId="fd9fdc5b3bad041b" providerId="LiveId" clId="{B214F42F-D051-4BBC-8418-46AFAC92E8D3}" dt="2024-01-06T02:24:12.145" v="12328" actId="20577"/>
          <ac:spMkLst>
            <pc:docMk/>
            <pc:sldMk cId="1888874410" sldId="309"/>
            <ac:spMk id="2" creationId="{69CD851D-4E57-AA7D-6F6C-CCFD53F2DCB1}"/>
          </ac:spMkLst>
        </pc:spChg>
        <pc:spChg chg="mod">
          <ac:chgData name="Jhansi Gunja" userId="fd9fdc5b3bad041b" providerId="LiveId" clId="{B214F42F-D051-4BBC-8418-46AFAC92E8D3}" dt="2024-01-06T02:23:40.561" v="12323" actId="20577"/>
          <ac:spMkLst>
            <pc:docMk/>
            <pc:sldMk cId="1888874410" sldId="309"/>
            <ac:spMk id="5" creationId="{0D35C845-AB99-0EAE-68E4-DA6F82C8363E}"/>
          </ac:spMkLst>
        </pc:spChg>
        <pc:spChg chg="mod">
          <ac:chgData name="Jhansi Gunja" userId="fd9fdc5b3bad041b" providerId="LiveId" clId="{B214F42F-D051-4BBC-8418-46AFAC92E8D3}" dt="2024-01-06T02:26:10" v="12443" actId="1076"/>
          <ac:spMkLst>
            <pc:docMk/>
            <pc:sldMk cId="1888874410" sldId="309"/>
            <ac:spMk id="8" creationId="{97BBA577-A081-E65A-ADEA-9F01587B8064}"/>
          </ac:spMkLst>
        </pc:spChg>
        <pc:picChg chg="add mod">
          <ac:chgData name="Jhansi Gunja" userId="fd9fdc5b3bad041b" providerId="LiveId" clId="{B214F42F-D051-4BBC-8418-46AFAC92E8D3}" dt="2024-01-06T02:26:13.952" v="12444" actId="1076"/>
          <ac:picMkLst>
            <pc:docMk/>
            <pc:sldMk cId="1888874410" sldId="309"/>
            <ac:picMk id="4" creationId="{8A348FD8-89C6-7DEF-2E84-EDB933AC326D}"/>
          </ac:picMkLst>
        </pc:picChg>
        <pc:picChg chg="del">
          <ac:chgData name="Jhansi Gunja" userId="fd9fdc5b3bad041b" providerId="LiveId" clId="{B214F42F-D051-4BBC-8418-46AFAC92E8D3}" dt="2024-01-06T02:24:28.447" v="12330" actId="478"/>
          <ac:picMkLst>
            <pc:docMk/>
            <pc:sldMk cId="1888874410" sldId="309"/>
            <ac:picMk id="6" creationId="{229D4139-321A-8EDF-1A35-B96F364D2E27}"/>
          </ac:picMkLst>
        </pc:picChg>
        <pc:picChg chg="add del mod">
          <ac:chgData name="Jhansi Gunja" userId="fd9fdc5b3bad041b" providerId="LiveId" clId="{B214F42F-D051-4BBC-8418-46AFAC92E8D3}" dt="2024-01-06T17:53:54.771" v="13036"/>
          <ac:picMkLst>
            <pc:docMk/>
            <pc:sldMk cId="1888874410" sldId="309"/>
            <ac:picMk id="6" creationId="{F05E1EC0-3747-5955-3C07-2B963194AAB2}"/>
          </ac:picMkLst>
        </pc:picChg>
      </pc:sldChg>
      <pc:sldChg chg="addSp delSp modSp add del mod ord modTransition modAnim">
        <pc:chgData name="Jhansi Gunja" userId="fd9fdc5b3bad041b" providerId="LiveId" clId="{B214F42F-D051-4BBC-8418-46AFAC92E8D3}" dt="2024-01-06T17:53:54.771" v="13036"/>
        <pc:sldMkLst>
          <pc:docMk/>
          <pc:sldMk cId="1216454407" sldId="310"/>
        </pc:sldMkLst>
        <pc:spChg chg="mod">
          <ac:chgData name="Jhansi Gunja" userId="fd9fdc5b3bad041b" providerId="LiveId" clId="{B214F42F-D051-4BBC-8418-46AFAC92E8D3}" dt="2024-01-06T02:28:26.815" v="12493" actId="1076"/>
          <ac:spMkLst>
            <pc:docMk/>
            <pc:sldMk cId="1216454407" sldId="310"/>
            <ac:spMk id="4" creationId="{C7756631-42D6-23B6-F40D-62C6B9F77987}"/>
          </ac:spMkLst>
        </pc:spChg>
        <pc:spChg chg="mod">
          <ac:chgData name="Jhansi Gunja" userId="fd9fdc5b3bad041b" providerId="LiveId" clId="{B214F42F-D051-4BBC-8418-46AFAC92E8D3}" dt="2024-01-06T02:29:18.502" v="12505" actId="313"/>
          <ac:spMkLst>
            <pc:docMk/>
            <pc:sldMk cId="1216454407" sldId="310"/>
            <ac:spMk id="5" creationId="{87FCF0CF-8A39-4B7B-6EB9-23081303D5F3}"/>
          </ac:spMkLst>
        </pc:spChg>
        <pc:spChg chg="mod">
          <ac:chgData name="Jhansi Gunja" userId="fd9fdc5b3bad041b" providerId="LiveId" clId="{B214F42F-D051-4BBC-8418-46AFAC92E8D3}" dt="2024-01-06T02:27:49.697" v="12484" actId="20577"/>
          <ac:spMkLst>
            <pc:docMk/>
            <pc:sldMk cId="1216454407" sldId="310"/>
            <ac:spMk id="8" creationId="{CEE2159C-D190-2142-16B8-CB386EBB2E23}"/>
          </ac:spMkLst>
        </pc:spChg>
        <pc:picChg chg="add mod">
          <ac:chgData name="Jhansi Gunja" userId="fd9fdc5b3bad041b" providerId="LiveId" clId="{B214F42F-D051-4BBC-8418-46AFAC92E8D3}" dt="2024-01-06T02:28:22.186" v="12492" actId="14100"/>
          <ac:picMkLst>
            <pc:docMk/>
            <pc:sldMk cId="1216454407" sldId="310"/>
            <ac:picMk id="2" creationId="{426D7A8E-A7BF-2B35-2845-8CEA598B7381}"/>
          </ac:picMkLst>
        </pc:picChg>
        <pc:picChg chg="del">
          <ac:chgData name="Jhansi Gunja" userId="fd9fdc5b3bad041b" providerId="LiveId" clId="{B214F42F-D051-4BBC-8418-46AFAC92E8D3}" dt="2024-01-06T02:27:52.368" v="12485" actId="478"/>
          <ac:picMkLst>
            <pc:docMk/>
            <pc:sldMk cId="1216454407" sldId="310"/>
            <ac:picMk id="6" creationId="{926FCD6D-93FE-8D4D-083D-E7192A313B49}"/>
          </ac:picMkLst>
        </pc:picChg>
        <pc:picChg chg="add del mod">
          <ac:chgData name="Jhansi Gunja" userId="fd9fdc5b3bad041b" providerId="LiveId" clId="{B214F42F-D051-4BBC-8418-46AFAC92E8D3}" dt="2024-01-06T17:09:43.741" v="13022"/>
          <ac:picMkLst>
            <pc:docMk/>
            <pc:sldMk cId="1216454407" sldId="310"/>
            <ac:picMk id="6" creationId="{AD925AA1-4618-FBB0-C6EF-0DAB9A97D3AD}"/>
          </ac:picMkLst>
        </pc:picChg>
        <pc:picChg chg="add del mod">
          <ac:chgData name="Jhansi Gunja" userId="fd9fdc5b3bad041b" providerId="LiveId" clId="{B214F42F-D051-4BBC-8418-46AFAC92E8D3}" dt="2024-01-06T17:10:21.866" v="13025"/>
          <ac:picMkLst>
            <pc:docMk/>
            <pc:sldMk cId="1216454407" sldId="310"/>
            <ac:picMk id="9" creationId="{0521415D-5719-2A27-E393-73E6F17F16E6}"/>
          </ac:picMkLst>
        </pc:picChg>
        <pc:picChg chg="add del mod">
          <ac:chgData name="Jhansi Gunja" userId="fd9fdc5b3bad041b" providerId="LiveId" clId="{B214F42F-D051-4BBC-8418-46AFAC92E8D3}" dt="2024-01-06T17:53:54.771" v="13036"/>
          <ac:picMkLst>
            <pc:docMk/>
            <pc:sldMk cId="1216454407" sldId="310"/>
            <ac:picMk id="10" creationId="{9E9D7FFD-A06A-C04E-9E11-F30C89AEA3B5}"/>
          </ac:picMkLst>
        </pc:picChg>
      </pc:sldChg>
      <pc:sldChg chg="addSp delSp modSp add mod modTransition modAnim">
        <pc:chgData name="Jhansi Gunja" userId="fd9fdc5b3bad041b" providerId="LiveId" clId="{B214F42F-D051-4BBC-8418-46AFAC92E8D3}" dt="2024-01-06T17:53:54.771" v="13036"/>
        <pc:sldMkLst>
          <pc:docMk/>
          <pc:sldMk cId="2463393121" sldId="311"/>
        </pc:sldMkLst>
        <pc:spChg chg="mod">
          <ac:chgData name="Jhansi Gunja" userId="fd9fdc5b3bad041b" providerId="LiveId" clId="{B214F42F-D051-4BBC-8418-46AFAC92E8D3}" dt="2024-01-06T13:47:34.890" v="12774" actId="20577"/>
          <ac:spMkLst>
            <pc:docMk/>
            <pc:sldMk cId="2463393121" sldId="311"/>
            <ac:spMk id="2" creationId="{EC52040B-E476-7279-EBC7-007B739BF847}"/>
          </ac:spMkLst>
        </pc:spChg>
        <pc:spChg chg="del mod">
          <ac:chgData name="Jhansi Gunja" userId="fd9fdc5b3bad041b" providerId="LiveId" clId="{B214F42F-D051-4BBC-8418-46AFAC92E8D3}" dt="2024-01-06T13:48:41.327" v="12784" actId="478"/>
          <ac:spMkLst>
            <pc:docMk/>
            <pc:sldMk cId="2463393121" sldId="311"/>
            <ac:spMk id="3" creationId="{94379A46-39A0-2C74-8EC4-098A5BED3392}"/>
          </ac:spMkLst>
        </pc:spChg>
        <pc:picChg chg="add del mod">
          <ac:chgData name="Jhansi Gunja" userId="fd9fdc5b3bad041b" providerId="LiveId" clId="{B214F42F-D051-4BBC-8418-46AFAC92E8D3}" dt="2024-01-06T17:53:54.771" v="13036"/>
          <ac:picMkLst>
            <pc:docMk/>
            <pc:sldMk cId="2463393121" sldId="311"/>
            <ac:picMk id="3" creationId="{70715458-0556-A557-0CDD-F88B9B15D443}"/>
          </ac:picMkLst>
        </pc:picChg>
        <pc:picChg chg="add mod">
          <ac:chgData name="Jhansi Gunja" userId="fd9fdc5b3bad041b" providerId="LiveId" clId="{B214F42F-D051-4BBC-8418-46AFAC92E8D3}" dt="2024-01-06T13:49:51.870" v="12796" actId="1076"/>
          <ac:picMkLst>
            <pc:docMk/>
            <pc:sldMk cId="2463393121" sldId="311"/>
            <ac:picMk id="5" creationId="{3F2B39F8-7E98-F993-9C8F-5DDCDB09FFFC}"/>
          </ac:picMkLst>
        </pc:picChg>
        <pc:picChg chg="add mod">
          <ac:chgData name="Jhansi Gunja" userId="fd9fdc5b3bad041b" providerId="LiveId" clId="{B214F42F-D051-4BBC-8418-46AFAC92E8D3}" dt="2024-01-06T13:49:49.589" v="12795" actId="1076"/>
          <ac:picMkLst>
            <pc:docMk/>
            <pc:sldMk cId="2463393121" sldId="311"/>
            <ac:picMk id="7" creationId="{D1B2E7DB-AC20-0679-DA3B-770167CE67B6}"/>
          </ac:picMkLst>
        </pc:picChg>
        <pc:picChg chg="add mod">
          <ac:chgData name="Jhansi Gunja" userId="fd9fdc5b3bad041b" providerId="LiveId" clId="{B214F42F-D051-4BBC-8418-46AFAC92E8D3}" dt="2024-01-06T13:49:45.275" v="12793" actId="1076"/>
          <ac:picMkLst>
            <pc:docMk/>
            <pc:sldMk cId="2463393121" sldId="311"/>
            <ac:picMk id="9" creationId="{3DD781A0-6AD0-F052-5236-C66F916F7E4A}"/>
          </ac:picMkLst>
        </pc:picChg>
        <pc:picChg chg="add mod">
          <ac:chgData name="Jhansi Gunja" userId="fd9fdc5b3bad041b" providerId="LiveId" clId="{B214F42F-D051-4BBC-8418-46AFAC92E8D3}" dt="2024-01-06T13:49:46.963" v="12794" actId="1076"/>
          <ac:picMkLst>
            <pc:docMk/>
            <pc:sldMk cId="2463393121" sldId="311"/>
            <ac:picMk id="11" creationId="{A27B55CF-935C-E2CC-52EE-EE1046823A3D}"/>
          </ac:picMkLst>
        </pc:picChg>
      </pc:sldChg>
      <pc:sldChg chg="add del">
        <pc:chgData name="Jhansi Gunja" userId="fd9fdc5b3bad041b" providerId="LiveId" clId="{B214F42F-D051-4BBC-8418-46AFAC92E8D3}" dt="2024-01-06T02:36:06.142" v="12507" actId="47"/>
        <pc:sldMkLst>
          <pc:docMk/>
          <pc:sldMk cId="4018390460" sldId="311"/>
        </pc:sldMkLst>
      </pc:sldChg>
      <pc:sldChg chg="addSp delSp modSp add mod modTransition modAnim">
        <pc:chgData name="Jhansi Gunja" userId="fd9fdc5b3bad041b" providerId="LiveId" clId="{B214F42F-D051-4BBC-8418-46AFAC92E8D3}" dt="2024-01-06T17:53:54.771" v="13036"/>
        <pc:sldMkLst>
          <pc:docMk/>
          <pc:sldMk cId="2161647330" sldId="312"/>
        </pc:sldMkLst>
        <pc:spChg chg="mod">
          <ac:chgData name="Jhansi Gunja" userId="fd9fdc5b3bad041b" providerId="LiveId" clId="{B214F42F-D051-4BBC-8418-46AFAC92E8D3}" dt="2024-01-06T13:50:11.423" v="12830" actId="20577"/>
          <ac:spMkLst>
            <pc:docMk/>
            <pc:sldMk cId="2161647330" sldId="312"/>
            <ac:spMk id="2" creationId="{EC52040B-E476-7279-EBC7-007B739BF847}"/>
          </ac:spMkLst>
        </pc:spChg>
        <pc:spChg chg="del">
          <ac:chgData name="Jhansi Gunja" userId="fd9fdc5b3bad041b" providerId="LiveId" clId="{B214F42F-D051-4BBC-8418-46AFAC92E8D3}" dt="2024-01-06T13:49:58.343" v="12797" actId="478"/>
          <ac:spMkLst>
            <pc:docMk/>
            <pc:sldMk cId="2161647330" sldId="312"/>
            <ac:spMk id="3" creationId="{94379A46-39A0-2C74-8EC4-098A5BED3392}"/>
          </ac:spMkLst>
        </pc:spChg>
        <pc:picChg chg="add del mod">
          <ac:chgData name="Jhansi Gunja" userId="fd9fdc5b3bad041b" providerId="LiveId" clId="{B214F42F-D051-4BBC-8418-46AFAC92E8D3}" dt="2024-01-06T17:53:54.771" v="13036"/>
          <ac:picMkLst>
            <pc:docMk/>
            <pc:sldMk cId="2161647330" sldId="312"/>
            <ac:picMk id="3" creationId="{028E123D-B3B9-7F6A-1974-1320FBF65154}"/>
          </ac:picMkLst>
        </pc:picChg>
        <pc:picChg chg="add mod">
          <ac:chgData name="Jhansi Gunja" userId="fd9fdc5b3bad041b" providerId="LiveId" clId="{B214F42F-D051-4BBC-8418-46AFAC92E8D3}" dt="2024-01-06T13:50:46.213" v="12838" actId="1076"/>
          <ac:picMkLst>
            <pc:docMk/>
            <pc:sldMk cId="2161647330" sldId="312"/>
            <ac:picMk id="5" creationId="{97DC5EAA-644C-BE49-FF02-120877272434}"/>
          </ac:picMkLst>
        </pc:picChg>
        <pc:picChg chg="add mod">
          <ac:chgData name="Jhansi Gunja" userId="fd9fdc5b3bad041b" providerId="LiveId" clId="{B214F42F-D051-4BBC-8418-46AFAC92E8D3}" dt="2024-01-06T13:50:31.684" v="12834" actId="1076"/>
          <ac:picMkLst>
            <pc:docMk/>
            <pc:sldMk cId="2161647330" sldId="312"/>
            <ac:picMk id="7" creationId="{C8E41615-0816-3E1E-5557-327C6A988B05}"/>
          </ac:picMkLst>
        </pc:picChg>
        <pc:picChg chg="add mod">
          <ac:chgData name="Jhansi Gunja" userId="fd9fdc5b3bad041b" providerId="LiveId" clId="{B214F42F-D051-4BBC-8418-46AFAC92E8D3}" dt="2024-01-06T13:50:48.915" v="12839" actId="14100"/>
          <ac:picMkLst>
            <pc:docMk/>
            <pc:sldMk cId="2161647330" sldId="312"/>
            <ac:picMk id="9" creationId="{927119B7-D610-CDC8-8976-99F3A01D5677}"/>
          </ac:picMkLst>
        </pc:picChg>
        <pc:picChg chg="add mod">
          <ac:chgData name="Jhansi Gunja" userId="fd9fdc5b3bad041b" providerId="LiveId" clId="{B214F42F-D051-4BBC-8418-46AFAC92E8D3}" dt="2024-01-06T13:50:58.740" v="12841" actId="1076"/>
          <ac:picMkLst>
            <pc:docMk/>
            <pc:sldMk cId="2161647330" sldId="312"/>
            <ac:picMk id="11" creationId="{00B0AEF0-E5C1-8012-985D-6631449772E2}"/>
          </ac:picMkLst>
        </pc:picChg>
      </pc:sldChg>
      <pc:sldChg chg="addSp delSp modSp new mod modTransition modAnim">
        <pc:chgData name="Jhansi Gunja" userId="fd9fdc5b3bad041b" providerId="LiveId" clId="{B214F42F-D051-4BBC-8418-46AFAC92E8D3}" dt="2024-01-06T17:53:54.771" v="13036"/>
        <pc:sldMkLst>
          <pc:docMk/>
          <pc:sldMk cId="2839411336" sldId="313"/>
        </pc:sldMkLst>
        <pc:spChg chg="del">
          <ac:chgData name="Jhansi Gunja" userId="fd9fdc5b3bad041b" providerId="LiveId" clId="{B214F42F-D051-4BBC-8418-46AFAC92E8D3}" dt="2024-01-06T13:51:15.515" v="12843" actId="478"/>
          <ac:spMkLst>
            <pc:docMk/>
            <pc:sldMk cId="2839411336" sldId="313"/>
            <ac:spMk id="2" creationId="{46AE5AB1-EDE3-500F-5AF5-D9345EF6538D}"/>
          </ac:spMkLst>
        </pc:spChg>
        <pc:spChg chg="add mod">
          <ac:chgData name="Jhansi Gunja" userId="fd9fdc5b3bad041b" providerId="LiveId" clId="{B214F42F-D051-4BBC-8418-46AFAC92E8D3}" dt="2024-01-06T13:52:15.525" v="12853"/>
          <ac:spMkLst>
            <pc:docMk/>
            <pc:sldMk cId="2839411336" sldId="313"/>
            <ac:spMk id="7" creationId="{DC76D309-1AB4-5A53-C646-80FFED2B7D9C}"/>
          </ac:spMkLst>
        </pc:spChg>
        <pc:picChg chg="add del mod">
          <ac:chgData name="Jhansi Gunja" userId="fd9fdc5b3bad041b" providerId="LiveId" clId="{B214F42F-D051-4BBC-8418-46AFAC92E8D3}" dt="2024-01-06T17:53:54.771" v="13036"/>
          <ac:picMkLst>
            <pc:docMk/>
            <pc:sldMk cId="2839411336" sldId="313"/>
            <ac:picMk id="2" creationId="{EB3481D5-B170-73C3-1258-70C4AFB118F9}"/>
          </ac:picMkLst>
        </pc:picChg>
        <pc:picChg chg="add del mod">
          <ac:chgData name="Jhansi Gunja" userId="fd9fdc5b3bad041b" providerId="LiveId" clId="{B214F42F-D051-4BBC-8418-46AFAC92E8D3}" dt="2024-01-06T13:51:38.803" v="12848" actId="478"/>
          <ac:picMkLst>
            <pc:docMk/>
            <pc:sldMk cId="2839411336" sldId="313"/>
            <ac:picMk id="4" creationId="{E8529656-39C8-1BEB-B6DE-A54D5F56BA84}"/>
          </ac:picMkLst>
        </pc:picChg>
        <pc:picChg chg="add mod">
          <ac:chgData name="Jhansi Gunja" userId="fd9fdc5b3bad041b" providerId="LiveId" clId="{B214F42F-D051-4BBC-8418-46AFAC92E8D3}" dt="2024-01-06T13:52:04.939" v="12852" actId="1076"/>
          <ac:picMkLst>
            <pc:docMk/>
            <pc:sldMk cId="2839411336" sldId="313"/>
            <ac:picMk id="6" creationId="{34443DD7-EA6F-A6DA-8A2B-B16D7699E077}"/>
          </ac:picMkLst>
        </pc:picChg>
      </pc:sldChg>
      <pc:sldChg chg="addSp delSp modSp new mod modTransition modAnim">
        <pc:chgData name="Jhansi Gunja" userId="fd9fdc5b3bad041b" providerId="LiveId" clId="{B214F42F-D051-4BBC-8418-46AFAC92E8D3}" dt="2024-01-06T17:53:54.771" v="13036"/>
        <pc:sldMkLst>
          <pc:docMk/>
          <pc:sldMk cId="1071314873" sldId="314"/>
        </pc:sldMkLst>
        <pc:spChg chg="del">
          <ac:chgData name="Jhansi Gunja" userId="fd9fdc5b3bad041b" providerId="LiveId" clId="{B214F42F-D051-4BBC-8418-46AFAC92E8D3}" dt="2024-01-06T14:33:25.212" v="12856" actId="478"/>
          <ac:spMkLst>
            <pc:docMk/>
            <pc:sldMk cId="1071314873" sldId="314"/>
            <ac:spMk id="2" creationId="{125D7AB6-F989-9447-A7AE-920593337A54}"/>
          </ac:spMkLst>
        </pc:spChg>
        <pc:picChg chg="add del mod">
          <ac:chgData name="Jhansi Gunja" userId="fd9fdc5b3bad041b" providerId="LiveId" clId="{B214F42F-D051-4BBC-8418-46AFAC92E8D3}" dt="2024-01-06T17:09:48.735" v="13023"/>
          <ac:picMkLst>
            <pc:docMk/>
            <pc:sldMk cId="1071314873" sldId="314"/>
            <ac:picMk id="2" creationId="{43EC0476-37E7-FBD4-F3BA-A5B358B5EB57}"/>
          </ac:picMkLst>
        </pc:picChg>
        <pc:picChg chg="add del mod">
          <ac:chgData name="Jhansi Gunja" userId="fd9fdc5b3bad041b" providerId="LiveId" clId="{B214F42F-D051-4BBC-8418-46AFAC92E8D3}" dt="2024-01-06T17:11:29.592" v="13027"/>
          <ac:picMkLst>
            <pc:docMk/>
            <pc:sldMk cId="1071314873" sldId="314"/>
            <ac:picMk id="3" creationId="{0C99E439-065B-01AF-3FC1-2AE69B2D5506}"/>
          </ac:picMkLst>
        </pc:picChg>
        <pc:picChg chg="add mod">
          <ac:chgData name="Jhansi Gunja" userId="fd9fdc5b3bad041b" providerId="LiveId" clId="{B214F42F-D051-4BBC-8418-46AFAC92E8D3}" dt="2024-01-06T14:33:45.254" v="12859" actId="14100"/>
          <ac:picMkLst>
            <pc:docMk/>
            <pc:sldMk cId="1071314873" sldId="314"/>
            <ac:picMk id="4" creationId="{FD19B020-9CD3-29C3-7402-7BF723D7D921}"/>
          </ac:picMkLst>
        </pc:picChg>
        <pc:picChg chg="add del mod">
          <ac:chgData name="Jhansi Gunja" userId="fd9fdc5b3bad041b" providerId="LiveId" clId="{B214F42F-D051-4BBC-8418-46AFAC92E8D3}" dt="2024-01-06T17:12:02.404" v="13029"/>
          <ac:picMkLst>
            <pc:docMk/>
            <pc:sldMk cId="1071314873" sldId="314"/>
            <ac:picMk id="5" creationId="{53DFF8AF-9F05-F2D2-3988-7515E7999F4C}"/>
          </ac:picMkLst>
        </pc:picChg>
        <pc:picChg chg="add mod">
          <ac:chgData name="Jhansi Gunja" userId="fd9fdc5b3bad041b" providerId="LiveId" clId="{B214F42F-D051-4BBC-8418-46AFAC92E8D3}" dt="2024-01-06T14:36:33.596" v="12861"/>
          <ac:picMkLst>
            <pc:docMk/>
            <pc:sldMk cId="1071314873" sldId="314"/>
            <ac:picMk id="5" creationId="{BE9BB0A1-A5D8-22D5-51E8-3C3BE6082599}"/>
          </ac:picMkLst>
        </pc:picChg>
        <pc:picChg chg="add del mod">
          <ac:chgData name="Jhansi Gunja" userId="fd9fdc5b3bad041b" providerId="LiveId" clId="{B214F42F-D051-4BBC-8418-46AFAC92E8D3}" dt="2024-01-06T17:53:54.771" v="13036"/>
          <ac:picMkLst>
            <pc:docMk/>
            <pc:sldMk cId="1071314873" sldId="314"/>
            <ac:picMk id="6" creationId="{9B5BECA5-74C7-A7A2-230A-DE40CF1D080F}"/>
          </ac:picMkLst>
        </pc:picChg>
      </pc:sldChg>
      <pc:sldMasterChg chg="delSldLayout">
        <pc:chgData name="Jhansi Gunja" userId="fd9fdc5b3bad041b" providerId="LiveId" clId="{B214F42F-D051-4BBC-8418-46AFAC92E8D3}" dt="2024-01-05T15:09:10.505" v="52" actId="47"/>
        <pc:sldMasterMkLst>
          <pc:docMk/>
          <pc:sldMasterMk cId="0" sldId="2147483681"/>
        </pc:sldMasterMkLst>
        <pc:sldLayoutChg chg="del">
          <pc:chgData name="Jhansi Gunja" userId="fd9fdc5b3bad041b" providerId="LiveId" clId="{B214F42F-D051-4BBC-8418-46AFAC92E8D3}" dt="2024-01-05T15:08:58.122" v="50" actId="47"/>
          <pc:sldLayoutMkLst>
            <pc:docMk/>
            <pc:sldMasterMk cId="0" sldId="2147483681"/>
            <pc:sldLayoutMk cId="0" sldId="2147483649"/>
          </pc:sldLayoutMkLst>
        </pc:sldLayoutChg>
        <pc:sldLayoutChg chg="del">
          <pc:chgData name="Jhansi Gunja" userId="fd9fdc5b3bad041b" providerId="LiveId" clId="{B214F42F-D051-4BBC-8418-46AFAC92E8D3}" dt="2024-01-05T15:08:51.324" v="18" actId="47"/>
          <pc:sldLayoutMkLst>
            <pc:docMk/>
            <pc:sldMasterMk cId="0" sldId="2147483681"/>
            <pc:sldLayoutMk cId="0" sldId="2147483650"/>
          </pc:sldLayoutMkLst>
        </pc:sldLayoutChg>
        <pc:sldLayoutChg chg="del">
          <pc:chgData name="Jhansi Gunja" userId="fd9fdc5b3bad041b" providerId="LiveId" clId="{B214F42F-D051-4BBC-8418-46AFAC92E8D3}" dt="2024-01-05T15:08:51.461" v="21" actId="47"/>
          <pc:sldLayoutMkLst>
            <pc:docMk/>
            <pc:sldMasterMk cId="0" sldId="2147483681"/>
            <pc:sldLayoutMk cId="0" sldId="2147483651"/>
          </pc:sldLayoutMkLst>
        </pc:sldLayoutChg>
        <pc:sldLayoutChg chg="del">
          <pc:chgData name="Jhansi Gunja" userId="fd9fdc5b3bad041b" providerId="LiveId" clId="{B214F42F-D051-4BBC-8418-46AFAC92E8D3}" dt="2024-01-05T15:08:53.207" v="36" actId="47"/>
          <pc:sldLayoutMkLst>
            <pc:docMk/>
            <pc:sldMasterMk cId="0" sldId="2147483681"/>
            <pc:sldLayoutMk cId="0" sldId="2147483652"/>
          </pc:sldLayoutMkLst>
        </pc:sldLayoutChg>
        <pc:sldLayoutChg chg="del">
          <pc:chgData name="Jhansi Gunja" userId="fd9fdc5b3bad041b" providerId="LiveId" clId="{B214F42F-D051-4BBC-8418-46AFAC92E8D3}" dt="2024-01-05T15:08:56.430" v="48" actId="47"/>
          <pc:sldLayoutMkLst>
            <pc:docMk/>
            <pc:sldMasterMk cId="0" sldId="2147483681"/>
            <pc:sldLayoutMk cId="0" sldId="2147483653"/>
          </pc:sldLayoutMkLst>
        </pc:sldLayoutChg>
        <pc:sldLayoutChg chg="del">
          <pc:chgData name="Jhansi Gunja" userId="fd9fdc5b3bad041b" providerId="LiveId" clId="{B214F42F-D051-4BBC-8418-46AFAC92E8D3}" dt="2024-01-05T15:08:54.498" v="43" actId="47"/>
          <pc:sldLayoutMkLst>
            <pc:docMk/>
            <pc:sldMasterMk cId="0" sldId="2147483681"/>
            <pc:sldLayoutMk cId="0" sldId="2147483654"/>
          </pc:sldLayoutMkLst>
        </pc:sldLayoutChg>
        <pc:sldLayoutChg chg="del">
          <pc:chgData name="Jhansi Gunja" userId="fd9fdc5b3bad041b" providerId="LiveId" clId="{B214F42F-D051-4BBC-8418-46AFAC92E8D3}" dt="2024-01-05T15:09:09.688" v="51" actId="47"/>
          <pc:sldLayoutMkLst>
            <pc:docMk/>
            <pc:sldMasterMk cId="0" sldId="2147483681"/>
            <pc:sldLayoutMk cId="0" sldId="2147483655"/>
          </pc:sldLayoutMkLst>
        </pc:sldLayoutChg>
        <pc:sldLayoutChg chg="del">
          <pc:chgData name="Jhansi Gunja" userId="fd9fdc5b3bad041b" providerId="LiveId" clId="{B214F42F-D051-4BBC-8418-46AFAC92E8D3}" dt="2024-01-05T15:08:53.345" v="40" actId="47"/>
          <pc:sldLayoutMkLst>
            <pc:docMk/>
            <pc:sldMasterMk cId="0" sldId="2147483681"/>
            <pc:sldLayoutMk cId="0" sldId="2147483656"/>
          </pc:sldLayoutMkLst>
        </pc:sldLayoutChg>
        <pc:sldLayoutChg chg="del">
          <pc:chgData name="Jhansi Gunja" userId="fd9fdc5b3bad041b" providerId="LiveId" clId="{B214F42F-D051-4BBC-8418-46AFAC92E8D3}" dt="2024-01-05T15:08:53.270" v="38" actId="47"/>
          <pc:sldLayoutMkLst>
            <pc:docMk/>
            <pc:sldMasterMk cId="0" sldId="2147483681"/>
            <pc:sldLayoutMk cId="0" sldId="2147483657"/>
          </pc:sldLayoutMkLst>
        </pc:sldLayoutChg>
        <pc:sldLayoutChg chg="del">
          <pc:chgData name="Jhansi Gunja" userId="fd9fdc5b3bad041b" providerId="LiveId" clId="{B214F42F-D051-4BBC-8418-46AFAC92E8D3}" dt="2024-01-05T15:09:10.505" v="52" actId="47"/>
          <pc:sldLayoutMkLst>
            <pc:docMk/>
            <pc:sldMasterMk cId="0" sldId="2147483681"/>
            <pc:sldLayoutMk cId="0" sldId="2147483659"/>
          </pc:sldLayoutMkLst>
        </pc:sldLayoutChg>
        <pc:sldLayoutChg chg="del">
          <pc:chgData name="Jhansi Gunja" userId="fd9fdc5b3bad041b" providerId="LiveId" clId="{B214F42F-D051-4BBC-8418-46AFAC92E8D3}" dt="2024-01-05T15:08:53.979" v="42" actId="47"/>
          <pc:sldLayoutMkLst>
            <pc:docMk/>
            <pc:sldMasterMk cId="0" sldId="2147483681"/>
            <pc:sldLayoutMk cId="0" sldId="2147483660"/>
          </pc:sldLayoutMkLst>
        </pc:sldLayoutChg>
        <pc:sldLayoutChg chg="del">
          <pc:chgData name="Jhansi Gunja" userId="fd9fdc5b3bad041b" providerId="LiveId" clId="{B214F42F-D051-4BBC-8418-46AFAC92E8D3}" dt="2024-01-05T15:08:53.367" v="41" actId="47"/>
          <pc:sldLayoutMkLst>
            <pc:docMk/>
            <pc:sldMasterMk cId="0" sldId="2147483681"/>
            <pc:sldLayoutMk cId="0" sldId="2147483661"/>
          </pc:sldLayoutMkLst>
        </pc:sldLayoutChg>
        <pc:sldLayoutChg chg="del">
          <pc:chgData name="Jhansi Gunja" userId="fd9fdc5b3bad041b" providerId="LiveId" clId="{B214F42F-D051-4BBC-8418-46AFAC92E8D3}" dt="2024-01-05T15:08:53.059" v="31" actId="47"/>
          <pc:sldLayoutMkLst>
            <pc:docMk/>
            <pc:sldMasterMk cId="0" sldId="2147483681"/>
            <pc:sldLayoutMk cId="0" sldId="2147483662"/>
          </pc:sldLayoutMkLst>
        </pc:sldLayoutChg>
        <pc:sldLayoutChg chg="del">
          <pc:chgData name="Jhansi Gunja" userId="fd9fdc5b3bad041b" providerId="LiveId" clId="{B214F42F-D051-4BBC-8418-46AFAC92E8D3}" dt="2024-01-05T15:08:52.533" v="30" actId="47"/>
          <pc:sldLayoutMkLst>
            <pc:docMk/>
            <pc:sldMasterMk cId="0" sldId="2147483681"/>
            <pc:sldLayoutMk cId="0" sldId="2147483664"/>
          </pc:sldLayoutMkLst>
        </pc:sldLayoutChg>
        <pc:sldLayoutChg chg="del">
          <pc:chgData name="Jhansi Gunja" userId="fd9fdc5b3bad041b" providerId="LiveId" clId="{B214F42F-D051-4BBC-8418-46AFAC92E8D3}" dt="2024-01-05T15:08:53.291" v="39" actId="47"/>
          <pc:sldLayoutMkLst>
            <pc:docMk/>
            <pc:sldMasterMk cId="0" sldId="2147483681"/>
            <pc:sldLayoutMk cId="0" sldId="2147483665"/>
          </pc:sldLayoutMkLst>
        </pc:sldLayoutChg>
        <pc:sldLayoutChg chg="del">
          <pc:chgData name="Jhansi Gunja" userId="fd9fdc5b3bad041b" providerId="LiveId" clId="{B214F42F-D051-4BBC-8418-46AFAC92E8D3}" dt="2024-01-05T15:08:53.181" v="35" actId="47"/>
          <pc:sldLayoutMkLst>
            <pc:docMk/>
            <pc:sldMasterMk cId="0" sldId="2147483681"/>
            <pc:sldLayoutMk cId="0" sldId="2147483666"/>
          </pc:sldLayoutMkLst>
        </pc:sldLayoutChg>
        <pc:sldLayoutChg chg="del">
          <pc:chgData name="Jhansi Gunja" userId="fd9fdc5b3bad041b" providerId="LiveId" clId="{B214F42F-D051-4BBC-8418-46AFAC92E8D3}" dt="2024-01-05T15:08:53.131" v="34" actId="47"/>
          <pc:sldLayoutMkLst>
            <pc:docMk/>
            <pc:sldMasterMk cId="0" sldId="2147483681"/>
            <pc:sldLayoutMk cId="0" sldId="2147483667"/>
          </pc:sldLayoutMkLst>
        </pc:sldLayoutChg>
        <pc:sldLayoutChg chg="del">
          <pc:chgData name="Jhansi Gunja" userId="fd9fdc5b3bad041b" providerId="LiveId" clId="{B214F42F-D051-4BBC-8418-46AFAC92E8D3}" dt="2024-01-05T15:08:53.099" v="33" actId="47"/>
          <pc:sldLayoutMkLst>
            <pc:docMk/>
            <pc:sldMasterMk cId="0" sldId="2147483681"/>
            <pc:sldLayoutMk cId="0" sldId="2147483668"/>
          </pc:sldLayoutMkLst>
        </pc:sldLayoutChg>
        <pc:sldLayoutChg chg="del">
          <pc:chgData name="Jhansi Gunja" userId="fd9fdc5b3bad041b" providerId="LiveId" clId="{B214F42F-D051-4BBC-8418-46AFAC92E8D3}" dt="2024-01-05T15:08:55.097" v="47" actId="47"/>
          <pc:sldLayoutMkLst>
            <pc:docMk/>
            <pc:sldMasterMk cId="0" sldId="2147483681"/>
            <pc:sldLayoutMk cId="0" sldId="2147483669"/>
          </pc:sldLayoutMkLst>
        </pc:sldLayoutChg>
        <pc:sldLayoutChg chg="del">
          <pc:chgData name="Jhansi Gunja" userId="fd9fdc5b3bad041b" providerId="LiveId" clId="{B214F42F-D051-4BBC-8418-46AFAC92E8D3}" dt="2024-01-05T15:08:57.131" v="49" actId="47"/>
          <pc:sldLayoutMkLst>
            <pc:docMk/>
            <pc:sldMasterMk cId="0" sldId="2147483681"/>
            <pc:sldLayoutMk cId="0" sldId="2147483670"/>
          </pc:sldLayoutMkLst>
        </pc:sldLayoutChg>
        <pc:sldLayoutChg chg="del">
          <pc:chgData name="Jhansi Gunja" userId="fd9fdc5b3bad041b" providerId="LiveId" clId="{B214F42F-D051-4BBC-8418-46AFAC92E8D3}" dt="2024-01-05T15:08:51.276" v="17" actId="47"/>
          <pc:sldLayoutMkLst>
            <pc:docMk/>
            <pc:sldMasterMk cId="0" sldId="2147483681"/>
            <pc:sldLayoutMk cId="0" sldId="2147483671"/>
          </pc:sldLayoutMkLst>
        </pc:sldLayoutChg>
        <pc:sldLayoutChg chg="del">
          <pc:chgData name="Jhansi Gunja" userId="fd9fdc5b3bad041b" providerId="LiveId" clId="{B214F42F-D051-4BBC-8418-46AFAC92E8D3}" dt="2024-01-05T15:08:54.595" v="46" actId="47"/>
          <pc:sldLayoutMkLst>
            <pc:docMk/>
            <pc:sldMasterMk cId="0" sldId="2147483681"/>
            <pc:sldLayoutMk cId="0" sldId="2147483672"/>
          </pc:sldLayoutMkLst>
        </pc:sldLayoutChg>
        <pc:sldLayoutChg chg="del">
          <pc:chgData name="Jhansi Gunja" userId="fd9fdc5b3bad041b" providerId="LiveId" clId="{B214F42F-D051-4BBC-8418-46AFAC92E8D3}" dt="2024-01-05T15:08:54.565" v="45" actId="47"/>
          <pc:sldLayoutMkLst>
            <pc:docMk/>
            <pc:sldMasterMk cId="0" sldId="2147483681"/>
            <pc:sldLayoutMk cId="0" sldId="2147483673"/>
          </pc:sldLayoutMkLst>
        </pc:sldLayoutChg>
        <pc:sldLayoutChg chg="del">
          <pc:chgData name="Jhansi Gunja" userId="fd9fdc5b3bad041b" providerId="LiveId" clId="{B214F42F-D051-4BBC-8418-46AFAC92E8D3}" dt="2024-01-05T15:08:54.536" v="44" actId="47"/>
          <pc:sldLayoutMkLst>
            <pc:docMk/>
            <pc:sldMasterMk cId="0" sldId="2147483681"/>
            <pc:sldLayoutMk cId="0" sldId="2147483674"/>
          </pc:sldLayoutMkLst>
        </pc:sldLayoutChg>
        <pc:sldLayoutChg chg="del">
          <pc:chgData name="Jhansi Gunja" userId="fd9fdc5b3bad041b" providerId="LiveId" clId="{B214F42F-D051-4BBC-8418-46AFAC92E8D3}" dt="2024-01-05T15:08:53.235" v="37" actId="47"/>
          <pc:sldLayoutMkLst>
            <pc:docMk/>
            <pc:sldMasterMk cId="0" sldId="2147483681"/>
            <pc:sldLayoutMk cId="0" sldId="2147483675"/>
          </pc:sldLayoutMkLst>
        </pc:sldLayoutChg>
        <pc:sldLayoutChg chg="del">
          <pc:chgData name="Jhansi Gunja" userId="fd9fdc5b3bad041b" providerId="LiveId" clId="{B214F42F-D051-4BBC-8418-46AFAC92E8D3}" dt="2024-01-05T15:08:51.407" v="20" actId="47"/>
          <pc:sldLayoutMkLst>
            <pc:docMk/>
            <pc:sldMasterMk cId="0" sldId="2147483681"/>
            <pc:sldLayoutMk cId="0" sldId="2147483676"/>
          </pc:sldLayoutMkLst>
        </pc:sldLayoutChg>
      </pc:sldMasterChg>
      <pc:sldMasterChg chg="del delSldLayout">
        <pc:chgData name="Jhansi Gunja" userId="fd9fdc5b3bad041b" providerId="LiveId" clId="{B214F42F-D051-4BBC-8418-46AFAC92E8D3}" dt="2024-01-05T15:08:51.249" v="16" actId="47"/>
        <pc:sldMasterMkLst>
          <pc:docMk/>
          <pc:sldMasterMk cId="0" sldId="2147483682"/>
        </pc:sldMasterMkLst>
        <pc:sldLayoutChg chg="del">
          <pc:chgData name="Jhansi Gunja" userId="fd9fdc5b3bad041b" providerId="LiveId" clId="{B214F42F-D051-4BBC-8418-46AFAC92E8D3}" dt="2024-01-05T15:08:50.164" v="11" actId="47"/>
          <pc:sldLayoutMkLst>
            <pc:docMk/>
            <pc:sldMasterMk cId="0" sldId="2147483682"/>
            <pc:sldLayoutMk cId="0" sldId="2147483679"/>
          </pc:sldLayoutMkLst>
        </pc:sldLayoutChg>
        <pc:sldLayoutChg chg="del">
          <pc:chgData name="Jhansi Gunja" userId="fd9fdc5b3bad041b" providerId="LiveId" clId="{B214F42F-D051-4BBC-8418-46AFAC92E8D3}" dt="2024-01-05T15:08:51.249" v="16" actId="47"/>
          <pc:sldLayoutMkLst>
            <pc:docMk/>
            <pc:sldMasterMk cId="0" sldId="2147483682"/>
            <pc:sldLayoutMk cId="0" sldId="214748368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fd9fdc5b3bad041b/Desktop/Weather_Analysis/Solutions/Capstone_Proejct_Weather_Analysis_ED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sz="1400" u="sng" dirty="0">
                <a:latin typeface="Times New Roman" panose="02020603050405020304" pitchFamily="18" charset="0"/>
                <a:cs typeface="Times New Roman" panose="02020603050405020304" pitchFamily="18" charset="0"/>
              </a:rPr>
              <a:t>Top</a:t>
            </a:r>
            <a:r>
              <a:rPr lang="en-IN" sz="1400" u="sng" baseline="0" dirty="0">
                <a:latin typeface="Times New Roman" panose="02020603050405020304" pitchFamily="18" charset="0"/>
                <a:cs typeface="Times New Roman" panose="02020603050405020304" pitchFamily="18" charset="0"/>
              </a:rPr>
              <a:t> 3 Cities With Rainy Weather</a:t>
            </a:r>
            <a:endParaRPr lang="en-IN" sz="1400" u="sng"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'Q-4'!$H$5</c:f>
              <c:strCache>
                <c:ptCount val="1"/>
                <c:pt idx="0">
                  <c:v>No_of_Occurances (rainy)</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BC4F-4FA3-AB7B-6ABF4DEDA302}"/>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C4F-4FA3-AB7B-6ABF4DEDA302}"/>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C4F-4FA3-AB7B-6ABF4DEDA302}"/>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'Q-4'!$G$6:$G$8</c:f>
              <c:strCache>
                <c:ptCount val="3"/>
                <c:pt idx="0">
                  <c:v>Portland</c:v>
                </c:pt>
                <c:pt idx="1">
                  <c:v>Vancouver</c:v>
                </c:pt>
                <c:pt idx="2">
                  <c:v>Seattle</c:v>
                </c:pt>
              </c:strCache>
            </c:strRef>
          </c:cat>
          <c:val>
            <c:numRef>
              <c:f>'Q-4'!$H$6:$H$8</c:f>
              <c:numCache>
                <c:formatCode>General</c:formatCode>
                <c:ptCount val="3"/>
                <c:pt idx="0">
                  <c:v>10994</c:v>
                </c:pt>
                <c:pt idx="1">
                  <c:v>10308</c:v>
                </c:pt>
                <c:pt idx="2">
                  <c:v>9731</c:v>
                </c:pt>
              </c:numCache>
            </c:numRef>
          </c:val>
          <c:extLst>
            <c:ext xmlns:c16="http://schemas.microsoft.com/office/drawing/2014/chart" uri="{C3380CC4-5D6E-409C-BE32-E72D297353CC}">
              <c16:uniqueId val="{00000006-BC4F-4FA3-AB7B-6ABF4DEDA302}"/>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9"/>
        <p:cNvGrpSpPr/>
        <p:nvPr/>
      </p:nvGrpSpPr>
      <p:grpSpPr>
        <a:xfrm>
          <a:off x="0" y="0"/>
          <a:ext cx="0" cy="0"/>
          <a:chOff x="0" y="0"/>
          <a:chExt cx="0" cy="0"/>
        </a:xfrm>
      </p:grpSpPr>
      <p:sp>
        <p:nvSpPr>
          <p:cNvPr id="3380" name="Google Shape;338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1" name="Google Shape;338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265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735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243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72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450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1" y="-4481601"/>
            <a:ext cx="9143752" cy="6077303"/>
            <a:chOff x="469925" y="1149000"/>
            <a:chExt cx="5143875" cy="3418825"/>
          </a:xfrm>
        </p:grpSpPr>
        <p:sp>
          <p:nvSpPr>
            <p:cNvPr id="10" name="Google Shape;10;p2"/>
            <p:cNvSpPr/>
            <p:nvPr/>
          </p:nvSpPr>
          <p:spPr>
            <a:xfrm>
              <a:off x="1580925" y="1612825"/>
              <a:ext cx="616975" cy="1749050"/>
            </a:xfrm>
            <a:custGeom>
              <a:avLst/>
              <a:gdLst/>
              <a:ahLst/>
              <a:cxnLst/>
              <a:rect l="l" t="t" r="r" b="b"/>
              <a:pathLst>
                <a:path w="24679" h="69962" extrusionOk="0">
                  <a:moveTo>
                    <a:pt x="24678" y="0"/>
                  </a:moveTo>
                  <a:cubicBezTo>
                    <a:pt x="24678" y="0"/>
                    <a:pt x="24678" y="0"/>
                    <a:pt x="24677" y="1"/>
                  </a:cubicBezTo>
                  <a:lnTo>
                    <a:pt x="24679" y="1"/>
                  </a:lnTo>
                  <a:cubicBezTo>
                    <a:pt x="24679" y="0"/>
                    <a:pt x="24678" y="0"/>
                    <a:pt x="24678" y="0"/>
                  </a:cubicBezTo>
                  <a:close/>
                  <a:moveTo>
                    <a:pt x="24667" y="1"/>
                  </a:moveTo>
                  <a:lnTo>
                    <a:pt x="24631" y="103"/>
                  </a:lnTo>
                  <a:lnTo>
                    <a:pt x="24631" y="103"/>
                  </a:lnTo>
                  <a:cubicBezTo>
                    <a:pt x="24657" y="40"/>
                    <a:pt x="24672" y="5"/>
                    <a:pt x="24677" y="1"/>
                  </a:cubicBezTo>
                  <a:close/>
                  <a:moveTo>
                    <a:pt x="24631" y="103"/>
                  </a:moveTo>
                  <a:cubicBezTo>
                    <a:pt x="23428" y="3089"/>
                    <a:pt x="95" y="69807"/>
                    <a:pt x="45" y="69807"/>
                  </a:cubicBezTo>
                  <a:cubicBezTo>
                    <a:pt x="45" y="69807"/>
                    <a:pt x="45" y="69807"/>
                    <a:pt x="45" y="69807"/>
                  </a:cubicBezTo>
                  <a:lnTo>
                    <a:pt x="45" y="69807"/>
                  </a:lnTo>
                  <a:cubicBezTo>
                    <a:pt x="0" y="69896"/>
                    <a:pt x="71" y="69961"/>
                    <a:pt x="139" y="69961"/>
                  </a:cubicBezTo>
                  <a:cubicBezTo>
                    <a:pt x="181" y="69961"/>
                    <a:pt x="222" y="69937"/>
                    <a:pt x="235" y="69878"/>
                  </a:cubicBezTo>
                  <a:lnTo>
                    <a:pt x="24631" y="1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26250" y="1149075"/>
              <a:ext cx="616175" cy="1748650"/>
            </a:xfrm>
            <a:custGeom>
              <a:avLst/>
              <a:gdLst/>
              <a:ahLst/>
              <a:cxnLst/>
              <a:rect l="l" t="t" r="r" b="b"/>
              <a:pathLst>
                <a:path w="24647" h="69946" extrusionOk="0">
                  <a:moveTo>
                    <a:pt x="24646" y="0"/>
                  </a:moveTo>
                  <a:cubicBezTo>
                    <a:pt x="24477" y="0"/>
                    <a:pt x="76" y="69807"/>
                    <a:pt x="13" y="69807"/>
                  </a:cubicBezTo>
                  <a:cubicBezTo>
                    <a:pt x="13" y="69807"/>
                    <a:pt x="13" y="69807"/>
                    <a:pt x="13" y="69807"/>
                  </a:cubicBezTo>
                  <a:lnTo>
                    <a:pt x="13" y="69807"/>
                  </a:lnTo>
                  <a:cubicBezTo>
                    <a:pt x="1" y="69855"/>
                    <a:pt x="25" y="69914"/>
                    <a:pt x="84" y="69938"/>
                  </a:cubicBezTo>
                  <a:cubicBezTo>
                    <a:pt x="95" y="69943"/>
                    <a:pt x="106" y="69945"/>
                    <a:pt x="117" y="69945"/>
                  </a:cubicBezTo>
                  <a:cubicBezTo>
                    <a:pt x="156" y="69945"/>
                    <a:pt x="196" y="69916"/>
                    <a:pt x="215" y="69878"/>
                  </a:cubicBezTo>
                  <a:lnTo>
                    <a:pt x="24647" y="1"/>
                  </a:lnTo>
                  <a:cubicBezTo>
                    <a:pt x="24647" y="0"/>
                    <a:pt x="24646" y="0"/>
                    <a:pt x="24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92450" y="3107625"/>
              <a:ext cx="382750" cy="1082175"/>
            </a:xfrm>
            <a:custGeom>
              <a:avLst/>
              <a:gdLst/>
              <a:ahLst/>
              <a:cxnLst/>
              <a:rect l="l" t="t" r="r" b="b"/>
              <a:pathLst>
                <a:path w="15310" h="43287" extrusionOk="0">
                  <a:moveTo>
                    <a:pt x="15297" y="1"/>
                  </a:moveTo>
                  <a:cubicBezTo>
                    <a:pt x="15128" y="1"/>
                    <a:pt x="74" y="43162"/>
                    <a:pt x="22" y="43162"/>
                  </a:cubicBezTo>
                  <a:cubicBezTo>
                    <a:pt x="22" y="43162"/>
                    <a:pt x="22" y="43162"/>
                    <a:pt x="22" y="43162"/>
                  </a:cubicBezTo>
                  <a:lnTo>
                    <a:pt x="22" y="43162"/>
                  </a:lnTo>
                  <a:cubicBezTo>
                    <a:pt x="0" y="43235"/>
                    <a:pt x="60" y="43286"/>
                    <a:pt x="123" y="43286"/>
                  </a:cubicBezTo>
                  <a:cubicBezTo>
                    <a:pt x="162" y="43286"/>
                    <a:pt x="202" y="43267"/>
                    <a:pt x="225" y="43221"/>
                  </a:cubicBezTo>
                  <a:lnTo>
                    <a:pt x="15310" y="2"/>
                  </a:lnTo>
                  <a:lnTo>
                    <a:pt x="15298" y="2"/>
                  </a:lnTo>
                  <a:cubicBezTo>
                    <a:pt x="15298" y="1"/>
                    <a:pt x="15298" y="1"/>
                    <a:pt x="15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911200" y="1149075"/>
              <a:ext cx="616800" cy="1748925"/>
            </a:xfrm>
            <a:custGeom>
              <a:avLst/>
              <a:gdLst/>
              <a:ahLst/>
              <a:cxnLst/>
              <a:rect l="l" t="t" r="r" b="b"/>
              <a:pathLst>
                <a:path w="24672" h="69957" extrusionOk="0">
                  <a:moveTo>
                    <a:pt x="24671" y="0"/>
                  </a:moveTo>
                  <a:cubicBezTo>
                    <a:pt x="24502" y="0"/>
                    <a:pt x="101" y="69807"/>
                    <a:pt x="38" y="69807"/>
                  </a:cubicBezTo>
                  <a:cubicBezTo>
                    <a:pt x="38" y="69807"/>
                    <a:pt x="38" y="69807"/>
                    <a:pt x="38" y="69807"/>
                  </a:cubicBezTo>
                  <a:lnTo>
                    <a:pt x="38" y="69807"/>
                  </a:lnTo>
                  <a:cubicBezTo>
                    <a:pt x="1" y="69895"/>
                    <a:pt x="73" y="69956"/>
                    <a:pt x="142" y="69956"/>
                  </a:cubicBezTo>
                  <a:cubicBezTo>
                    <a:pt x="185" y="69956"/>
                    <a:pt x="227" y="69933"/>
                    <a:pt x="240" y="69878"/>
                  </a:cubicBezTo>
                  <a:lnTo>
                    <a:pt x="24672" y="1"/>
                  </a:lnTo>
                  <a:cubicBezTo>
                    <a:pt x="24672" y="0"/>
                    <a:pt x="24671" y="0"/>
                    <a:pt x="24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353475" y="1562825"/>
              <a:ext cx="616425" cy="1748575"/>
            </a:xfrm>
            <a:custGeom>
              <a:avLst/>
              <a:gdLst/>
              <a:ahLst/>
              <a:cxnLst/>
              <a:rect l="l" t="t" r="r" b="b"/>
              <a:pathLst>
                <a:path w="24657" h="69943" extrusionOk="0">
                  <a:moveTo>
                    <a:pt x="24657" y="0"/>
                  </a:moveTo>
                  <a:lnTo>
                    <a:pt x="24650" y="20"/>
                  </a:lnTo>
                  <a:lnTo>
                    <a:pt x="24650" y="20"/>
                  </a:lnTo>
                  <a:cubicBezTo>
                    <a:pt x="24653" y="15"/>
                    <a:pt x="24655" y="12"/>
                    <a:pt x="24656" y="12"/>
                  </a:cubicBezTo>
                  <a:cubicBezTo>
                    <a:pt x="24656" y="12"/>
                    <a:pt x="24656" y="12"/>
                    <a:pt x="24657" y="12"/>
                  </a:cubicBezTo>
                  <a:lnTo>
                    <a:pt x="24657" y="0"/>
                  </a:lnTo>
                  <a:close/>
                  <a:moveTo>
                    <a:pt x="24650" y="20"/>
                  </a:moveTo>
                  <a:cubicBezTo>
                    <a:pt x="24170" y="906"/>
                    <a:pt x="78" y="69807"/>
                    <a:pt x="23" y="69807"/>
                  </a:cubicBezTo>
                  <a:cubicBezTo>
                    <a:pt x="23" y="69807"/>
                    <a:pt x="23" y="69807"/>
                    <a:pt x="23" y="69807"/>
                  </a:cubicBezTo>
                  <a:lnTo>
                    <a:pt x="23" y="69807"/>
                  </a:lnTo>
                  <a:cubicBezTo>
                    <a:pt x="0" y="69888"/>
                    <a:pt x="61" y="69942"/>
                    <a:pt x="125" y="69942"/>
                  </a:cubicBezTo>
                  <a:cubicBezTo>
                    <a:pt x="163" y="69942"/>
                    <a:pt x="203" y="69923"/>
                    <a:pt x="225" y="69878"/>
                  </a:cubicBezTo>
                  <a:lnTo>
                    <a:pt x="24650"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82975" y="2384350"/>
              <a:ext cx="616625" cy="1748475"/>
            </a:xfrm>
            <a:custGeom>
              <a:avLst/>
              <a:gdLst/>
              <a:ahLst/>
              <a:cxnLst/>
              <a:rect l="l" t="t" r="r" b="b"/>
              <a:pathLst>
                <a:path w="24665" h="69939" extrusionOk="0">
                  <a:moveTo>
                    <a:pt x="24664" y="0"/>
                  </a:moveTo>
                  <a:cubicBezTo>
                    <a:pt x="24490" y="0"/>
                    <a:pt x="98" y="69795"/>
                    <a:pt x="30" y="69795"/>
                  </a:cubicBezTo>
                  <a:cubicBezTo>
                    <a:pt x="30" y="69795"/>
                    <a:pt x="30" y="69795"/>
                    <a:pt x="30" y="69795"/>
                  </a:cubicBezTo>
                  <a:lnTo>
                    <a:pt x="30" y="69795"/>
                  </a:lnTo>
                  <a:cubicBezTo>
                    <a:pt x="1" y="69883"/>
                    <a:pt x="66" y="69939"/>
                    <a:pt x="132" y="69939"/>
                  </a:cubicBezTo>
                  <a:cubicBezTo>
                    <a:pt x="173" y="69939"/>
                    <a:pt x="214" y="69917"/>
                    <a:pt x="233" y="69866"/>
                  </a:cubicBezTo>
                  <a:lnTo>
                    <a:pt x="24664" y="1"/>
                  </a:lnTo>
                  <a:cubicBezTo>
                    <a:pt x="24664" y="0"/>
                    <a:pt x="24664" y="0"/>
                    <a:pt x="2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034025" y="2256350"/>
              <a:ext cx="616325" cy="1748700"/>
            </a:xfrm>
            <a:custGeom>
              <a:avLst/>
              <a:gdLst/>
              <a:ahLst/>
              <a:cxnLst/>
              <a:rect l="l" t="t" r="r" b="b"/>
              <a:pathLst>
                <a:path w="24653" h="69948" extrusionOk="0">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9"/>
                  </a:cubicBezTo>
                  <a:lnTo>
                    <a:pt x="24652" y="1"/>
                  </a:lnTo>
                  <a:cubicBezTo>
                    <a:pt x="24652" y="1"/>
                    <a:pt x="24652" y="0"/>
                    <a:pt x="24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79300" y="2004550"/>
              <a:ext cx="616625" cy="1748700"/>
            </a:xfrm>
            <a:custGeom>
              <a:avLst/>
              <a:gdLst/>
              <a:ahLst/>
              <a:cxnLst/>
              <a:rect l="l" t="t" r="r" b="b"/>
              <a:pathLst>
                <a:path w="24665" h="69948" extrusionOk="0">
                  <a:moveTo>
                    <a:pt x="24664" y="0"/>
                  </a:moveTo>
                  <a:lnTo>
                    <a:pt x="24657" y="20"/>
                  </a:lnTo>
                  <a:lnTo>
                    <a:pt x="24657" y="20"/>
                  </a:lnTo>
                  <a:cubicBezTo>
                    <a:pt x="24661" y="14"/>
                    <a:pt x="24663" y="12"/>
                    <a:pt x="24664" y="12"/>
                  </a:cubicBezTo>
                  <a:cubicBezTo>
                    <a:pt x="24664" y="12"/>
                    <a:pt x="24664" y="12"/>
                    <a:pt x="24664" y="12"/>
                  </a:cubicBezTo>
                  <a:lnTo>
                    <a:pt x="24664" y="0"/>
                  </a:lnTo>
                  <a:close/>
                  <a:moveTo>
                    <a:pt x="24657" y="20"/>
                  </a:moveTo>
                  <a:lnTo>
                    <a:pt x="24657" y="20"/>
                  </a:lnTo>
                  <a:cubicBezTo>
                    <a:pt x="24178" y="905"/>
                    <a:pt x="86" y="69806"/>
                    <a:pt x="30" y="69806"/>
                  </a:cubicBezTo>
                  <a:cubicBezTo>
                    <a:pt x="30" y="69806"/>
                    <a:pt x="30" y="69806"/>
                    <a:pt x="30" y="69806"/>
                  </a:cubicBezTo>
                  <a:lnTo>
                    <a:pt x="30" y="69806"/>
                  </a:lnTo>
                  <a:cubicBezTo>
                    <a:pt x="0" y="69889"/>
                    <a:pt x="69" y="69947"/>
                    <a:pt x="136" y="69947"/>
                  </a:cubicBezTo>
                  <a:cubicBezTo>
                    <a:pt x="176" y="69947"/>
                    <a:pt x="215" y="69927"/>
                    <a:pt x="233" y="69878"/>
                  </a:cubicBezTo>
                  <a:lnTo>
                    <a:pt x="24657"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277525" y="2752250"/>
              <a:ext cx="616300" cy="1748625"/>
            </a:xfrm>
            <a:custGeom>
              <a:avLst/>
              <a:gdLst/>
              <a:ahLst/>
              <a:cxnLst/>
              <a:rect l="l" t="t" r="r" b="b"/>
              <a:pathLst>
                <a:path w="24652" h="69945" extrusionOk="0">
                  <a:moveTo>
                    <a:pt x="24651" y="0"/>
                  </a:moveTo>
                  <a:cubicBezTo>
                    <a:pt x="24489" y="0"/>
                    <a:pt x="81" y="69807"/>
                    <a:pt x="29" y="69807"/>
                  </a:cubicBezTo>
                  <a:cubicBezTo>
                    <a:pt x="29" y="69807"/>
                    <a:pt x="29" y="69807"/>
                    <a:pt x="29" y="69807"/>
                  </a:cubicBezTo>
                  <a:lnTo>
                    <a:pt x="29" y="69807"/>
                  </a:lnTo>
                  <a:cubicBezTo>
                    <a:pt x="0" y="69887"/>
                    <a:pt x="60" y="69945"/>
                    <a:pt x="122" y="69945"/>
                  </a:cubicBezTo>
                  <a:cubicBezTo>
                    <a:pt x="162" y="69945"/>
                    <a:pt x="201" y="69922"/>
                    <a:pt x="220" y="69866"/>
                  </a:cubicBezTo>
                  <a:lnTo>
                    <a:pt x="24652" y="1"/>
                  </a:lnTo>
                  <a:cubicBezTo>
                    <a:pt x="24651" y="0"/>
                    <a:pt x="24651" y="0"/>
                    <a:pt x="24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59675" y="2731700"/>
              <a:ext cx="476575" cy="1350100"/>
            </a:xfrm>
            <a:custGeom>
              <a:avLst/>
              <a:gdLst/>
              <a:ahLst/>
              <a:cxnLst/>
              <a:rect l="l" t="t" r="r" b="b"/>
              <a:pathLst>
                <a:path w="19063" h="54004" extrusionOk="0">
                  <a:moveTo>
                    <a:pt x="19049" y="0"/>
                  </a:moveTo>
                  <a:cubicBezTo>
                    <a:pt x="18880" y="0"/>
                    <a:pt x="76" y="53865"/>
                    <a:pt x="12" y="53865"/>
                  </a:cubicBezTo>
                  <a:cubicBezTo>
                    <a:pt x="12" y="53865"/>
                    <a:pt x="12" y="53865"/>
                    <a:pt x="12" y="53865"/>
                  </a:cubicBezTo>
                  <a:lnTo>
                    <a:pt x="12" y="53865"/>
                  </a:lnTo>
                  <a:cubicBezTo>
                    <a:pt x="0" y="53913"/>
                    <a:pt x="24" y="53972"/>
                    <a:pt x="84" y="53996"/>
                  </a:cubicBezTo>
                  <a:cubicBezTo>
                    <a:pt x="94" y="54001"/>
                    <a:pt x="105" y="54003"/>
                    <a:pt x="116" y="54003"/>
                  </a:cubicBezTo>
                  <a:cubicBezTo>
                    <a:pt x="156" y="54003"/>
                    <a:pt x="196" y="53974"/>
                    <a:pt x="215" y="53936"/>
                  </a:cubicBezTo>
                  <a:lnTo>
                    <a:pt x="19062" y="1"/>
                  </a:lnTo>
                  <a:lnTo>
                    <a:pt x="19050" y="1"/>
                  </a:lnTo>
                  <a:cubicBezTo>
                    <a:pt x="19050" y="1"/>
                    <a:pt x="19050" y="0"/>
                    <a:pt x="19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242925" y="2666225"/>
              <a:ext cx="616800" cy="1748775"/>
            </a:xfrm>
            <a:custGeom>
              <a:avLst/>
              <a:gdLst/>
              <a:ahLst/>
              <a:cxnLst/>
              <a:rect l="l" t="t" r="r" b="b"/>
              <a:pathLst>
                <a:path w="24672" h="69951" extrusionOk="0">
                  <a:moveTo>
                    <a:pt x="24671" y="0"/>
                  </a:moveTo>
                  <a:cubicBezTo>
                    <a:pt x="24501" y="0"/>
                    <a:pt x="89" y="69807"/>
                    <a:pt x="37" y="69807"/>
                  </a:cubicBezTo>
                  <a:cubicBezTo>
                    <a:pt x="37" y="69807"/>
                    <a:pt x="37" y="69807"/>
                    <a:pt x="37" y="69807"/>
                  </a:cubicBezTo>
                  <a:lnTo>
                    <a:pt x="37" y="69807"/>
                  </a:lnTo>
                  <a:cubicBezTo>
                    <a:pt x="1" y="69888"/>
                    <a:pt x="68" y="69950"/>
                    <a:pt x="133" y="69950"/>
                  </a:cubicBezTo>
                  <a:cubicBezTo>
                    <a:pt x="174" y="69950"/>
                    <a:pt x="214" y="69926"/>
                    <a:pt x="228" y="69866"/>
                  </a:cubicBezTo>
                  <a:lnTo>
                    <a:pt x="24671" y="1"/>
                  </a:lnTo>
                  <a:cubicBezTo>
                    <a:pt x="24671" y="0"/>
                    <a:pt x="24671" y="0"/>
                    <a:pt x="24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337650" y="1636000"/>
              <a:ext cx="230675" cy="649075"/>
            </a:xfrm>
            <a:custGeom>
              <a:avLst/>
              <a:gdLst/>
              <a:ahLst/>
              <a:cxnLst/>
              <a:rect l="l" t="t" r="r" b="b"/>
              <a:pathLst>
                <a:path w="9227" h="25963" extrusionOk="0">
                  <a:moveTo>
                    <a:pt x="9225" y="1"/>
                  </a:moveTo>
                  <a:cubicBezTo>
                    <a:pt x="9057" y="1"/>
                    <a:pt x="74" y="25827"/>
                    <a:pt x="23" y="25827"/>
                  </a:cubicBezTo>
                  <a:cubicBezTo>
                    <a:pt x="23" y="25827"/>
                    <a:pt x="23" y="25827"/>
                    <a:pt x="23" y="25827"/>
                  </a:cubicBezTo>
                  <a:lnTo>
                    <a:pt x="23" y="25827"/>
                  </a:lnTo>
                  <a:cubicBezTo>
                    <a:pt x="0" y="25909"/>
                    <a:pt x="62" y="25963"/>
                    <a:pt x="122" y="25963"/>
                  </a:cubicBezTo>
                  <a:cubicBezTo>
                    <a:pt x="159" y="25963"/>
                    <a:pt x="195" y="25943"/>
                    <a:pt x="213" y="25898"/>
                  </a:cubicBezTo>
                  <a:lnTo>
                    <a:pt x="9226" y="2"/>
                  </a:lnTo>
                  <a:cubicBezTo>
                    <a:pt x="9226" y="1"/>
                    <a:pt x="9225" y="1"/>
                    <a:pt x="9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61475" y="1149050"/>
              <a:ext cx="230850" cy="649400"/>
            </a:xfrm>
            <a:custGeom>
              <a:avLst/>
              <a:gdLst/>
              <a:ahLst/>
              <a:cxnLst/>
              <a:rect l="l" t="t" r="r" b="b"/>
              <a:pathLst>
                <a:path w="9234" h="25976" extrusionOk="0">
                  <a:moveTo>
                    <a:pt x="9232" y="0"/>
                  </a:moveTo>
                  <a:cubicBezTo>
                    <a:pt x="9076" y="0"/>
                    <a:pt x="93" y="25826"/>
                    <a:pt x="30" y="25826"/>
                  </a:cubicBezTo>
                  <a:cubicBezTo>
                    <a:pt x="30" y="25826"/>
                    <a:pt x="30" y="25826"/>
                    <a:pt x="30" y="25826"/>
                  </a:cubicBezTo>
                  <a:lnTo>
                    <a:pt x="30" y="25826"/>
                  </a:lnTo>
                  <a:cubicBezTo>
                    <a:pt x="0" y="25915"/>
                    <a:pt x="71" y="25976"/>
                    <a:pt x="137" y="25976"/>
                  </a:cubicBezTo>
                  <a:cubicBezTo>
                    <a:pt x="179" y="25976"/>
                    <a:pt x="218" y="25952"/>
                    <a:pt x="232" y="25898"/>
                  </a:cubicBezTo>
                  <a:lnTo>
                    <a:pt x="9233" y="2"/>
                  </a:lnTo>
                  <a:cubicBezTo>
                    <a:pt x="9233" y="1"/>
                    <a:pt x="9232"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916625" y="1289250"/>
              <a:ext cx="230675" cy="649275"/>
            </a:xfrm>
            <a:custGeom>
              <a:avLst/>
              <a:gdLst/>
              <a:ahLst/>
              <a:cxnLst/>
              <a:rect l="l" t="t" r="r" b="b"/>
              <a:pathLst>
                <a:path w="9227" h="25971" extrusionOk="0">
                  <a:moveTo>
                    <a:pt x="9225" y="0"/>
                  </a:moveTo>
                  <a:cubicBezTo>
                    <a:pt x="9057" y="0"/>
                    <a:pt x="75" y="25838"/>
                    <a:pt x="23" y="25838"/>
                  </a:cubicBezTo>
                  <a:cubicBezTo>
                    <a:pt x="23" y="25838"/>
                    <a:pt x="23" y="25838"/>
                    <a:pt x="23" y="25838"/>
                  </a:cubicBezTo>
                  <a:lnTo>
                    <a:pt x="23" y="25838"/>
                  </a:lnTo>
                  <a:cubicBezTo>
                    <a:pt x="0" y="25914"/>
                    <a:pt x="65" y="25971"/>
                    <a:pt x="127" y="25971"/>
                  </a:cubicBezTo>
                  <a:cubicBezTo>
                    <a:pt x="162" y="25971"/>
                    <a:pt x="196" y="25953"/>
                    <a:pt x="214" y="25910"/>
                  </a:cubicBezTo>
                  <a:lnTo>
                    <a:pt x="9227" y="13"/>
                  </a:lnTo>
                  <a:lnTo>
                    <a:pt x="9227" y="2"/>
                  </a:lnTo>
                  <a:cubicBezTo>
                    <a:pt x="9226" y="1"/>
                    <a:pt x="9226"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2850" y="1289250"/>
              <a:ext cx="230400" cy="649425"/>
            </a:xfrm>
            <a:custGeom>
              <a:avLst/>
              <a:gdLst/>
              <a:ahLst/>
              <a:cxnLst/>
              <a:rect l="l" t="t" r="r" b="b"/>
              <a:pathLst>
                <a:path w="9216" h="25977" extrusionOk="0">
                  <a:moveTo>
                    <a:pt x="9214" y="0"/>
                  </a:moveTo>
                  <a:cubicBezTo>
                    <a:pt x="9047" y="0"/>
                    <a:pt x="76" y="25838"/>
                    <a:pt x="12" y="25838"/>
                  </a:cubicBezTo>
                  <a:cubicBezTo>
                    <a:pt x="12" y="25838"/>
                    <a:pt x="12" y="25838"/>
                    <a:pt x="12" y="25838"/>
                  </a:cubicBezTo>
                  <a:lnTo>
                    <a:pt x="12" y="25838"/>
                  </a:lnTo>
                  <a:cubicBezTo>
                    <a:pt x="0" y="25886"/>
                    <a:pt x="24" y="25945"/>
                    <a:pt x="84" y="25969"/>
                  </a:cubicBezTo>
                  <a:cubicBezTo>
                    <a:pt x="94" y="25974"/>
                    <a:pt x="105" y="25977"/>
                    <a:pt x="116" y="25977"/>
                  </a:cubicBezTo>
                  <a:cubicBezTo>
                    <a:pt x="156" y="25977"/>
                    <a:pt x="196" y="25947"/>
                    <a:pt x="215" y="25910"/>
                  </a:cubicBezTo>
                  <a:lnTo>
                    <a:pt x="9216" y="13"/>
                  </a:lnTo>
                  <a:lnTo>
                    <a:pt x="9216" y="2"/>
                  </a:lnTo>
                  <a:cubicBezTo>
                    <a:pt x="9216" y="1"/>
                    <a:pt x="9215" y="0"/>
                    <a:pt x="9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618800" y="3174300"/>
              <a:ext cx="230850" cy="649200"/>
            </a:xfrm>
            <a:custGeom>
              <a:avLst/>
              <a:gdLst/>
              <a:ahLst/>
              <a:cxnLst/>
              <a:rect l="l" t="t" r="r" b="b"/>
              <a:pathLst>
                <a:path w="9234" h="25968" extrusionOk="0">
                  <a:moveTo>
                    <a:pt x="9232" y="0"/>
                  </a:moveTo>
                  <a:cubicBezTo>
                    <a:pt x="9064" y="0"/>
                    <a:pt x="93" y="25826"/>
                    <a:pt x="30" y="25826"/>
                  </a:cubicBezTo>
                  <a:cubicBezTo>
                    <a:pt x="30" y="25826"/>
                    <a:pt x="30" y="25826"/>
                    <a:pt x="30" y="25826"/>
                  </a:cubicBezTo>
                  <a:lnTo>
                    <a:pt x="30" y="25826"/>
                  </a:lnTo>
                  <a:cubicBezTo>
                    <a:pt x="0" y="25908"/>
                    <a:pt x="69" y="25967"/>
                    <a:pt x="136" y="25967"/>
                  </a:cubicBezTo>
                  <a:cubicBezTo>
                    <a:pt x="175" y="25967"/>
                    <a:pt x="215" y="25947"/>
                    <a:pt x="232" y="25898"/>
                  </a:cubicBezTo>
                  <a:lnTo>
                    <a:pt x="9233" y="2"/>
                  </a:lnTo>
                  <a:cubicBezTo>
                    <a:pt x="9233" y="1"/>
                    <a:pt x="9233" y="0"/>
                    <a:pt x="9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12850" y="1927700"/>
              <a:ext cx="177725" cy="499325"/>
            </a:xfrm>
            <a:custGeom>
              <a:avLst/>
              <a:gdLst/>
              <a:ahLst/>
              <a:cxnLst/>
              <a:rect l="l" t="t" r="r" b="b"/>
              <a:pathLst>
                <a:path w="7109" h="19973" extrusionOk="0">
                  <a:moveTo>
                    <a:pt x="7107" y="1"/>
                  </a:moveTo>
                  <a:cubicBezTo>
                    <a:pt x="6952" y="1"/>
                    <a:pt x="76" y="19838"/>
                    <a:pt x="12" y="19838"/>
                  </a:cubicBezTo>
                  <a:cubicBezTo>
                    <a:pt x="12" y="19838"/>
                    <a:pt x="12" y="19838"/>
                    <a:pt x="12" y="19838"/>
                  </a:cubicBezTo>
                  <a:lnTo>
                    <a:pt x="12" y="19838"/>
                  </a:lnTo>
                  <a:cubicBezTo>
                    <a:pt x="0" y="19886"/>
                    <a:pt x="24" y="19945"/>
                    <a:pt x="84" y="19969"/>
                  </a:cubicBezTo>
                  <a:cubicBezTo>
                    <a:pt x="92" y="19971"/>
                    <a:pt x="100" y="19972"/>
                    <a:pt x="108" y="19972"/>
                  </a:cubicBezTo>
                  <a:cubicBezTo>
                    <a:pt x="150" y="19972"/>
                    <a:pt x="195" y="19947"/>
                    <a:pt x="215" y="19898"/>
                  </a:cubicBezTo>
                  <a:lnTo>
                    <a:pt x="7109" y="2"/>
                  </a:lnTo>
                  <a:cubicBezTo>
                    <a:pt x="7108" y="1"/>
                    <a:pt x="7107" y="1"/>
                    <a:pt x="7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64950" y="1472300"/>
              <a:ext cx="231025" cy="649550"/>
            </a:xfrm>
            <a:custGeom>
              <a:avLst/>
              <a:gdLst/>
              <a:ahLst/>
              <a:cxnLst/>
              <a:rect l="l" t="t" r="r" b="b"/>
              <a:pathLst>
                <a:path w="9241" h="25982" extrusionOk="0">
                  <a:moveTo>
                    <a:pt x="9239" y="1"/>
                  </a:moveTo>
                  <a:cubicBezTo>
                    <a:pt x="9071" y="1"/>
                    <a:pt x="88" y="25838"/>
                    <a:pt x="37" y="25838"/>
                  </a:cubicBezTo>
                  <a:cubicBezTo>
                    <a:pt x="37" y="25838"/>
                    <a:pt x="37" y="25838"/>
                    <a:pt x="37" y="25838"/>
                  </a:cubicBezTo>
                  <a:lnTo>
                    <a:pt x="37" y="25838"/>
                  </a:lnTo>
                  <a:cubicBezTo>
                    <a:pt x="0" y="25919"/>
                    <a:pt x="72" y="25982"/>
                    <a:pt x="141" y="25982"/>
                  </a:cubicBezTo>
                  <a:cubicBezTo>
                    <a:pt x="184" y="25982"/>
                    <a:pt x="225" y="25957"/>
                    <a:pt x="239" y="25898"/>
                  </a:cubicBezTo>
                  <a:lnTo>
                    <a:pt x="9240" y="2"/>
                  </a:lnTo>
                  <a:cubicBezTo>
                    <a:pt x="9240" y="1"/>
                    <a:pt x="9239" y="1"/>
                    <a:pt x="9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40375" y="1330325"/>
              <a:ext cx="230675" cy="649050"/>
            </a:xfrm>
            <a:custGeom>
              <a:avLst/>
              <a:gdLst/>
              <a:ahLst/>
              <a:cxnLst/>
              <a:rect l="l" t="t" r="r" b="b"/>
              <a:pathLst>
                <a:path w="9227" h="25962" extrusionOk="0">
                  <a:moveTo>
                    <a:pt x="9225" y="0"/>
                  </a:moveTo>
                  <a:cubicBezTo>
                    <a:pt x="9057" y="0"/>
                    <a:pt x="74" y="25826"/>
                    <a:pt x="23" y="25826"/>
                  </a:cubicBezTo>
                  <a:cubicBezTo>
                    <a:pt x="23" y="25826"/>
                    <a:pt x="23" y="25826"/>
                    <a:pt x="23" y="25826"/>
                  </a:cubicBezTo>
                  <a:lnTo>
                    <a:pt x="23" y="25826"/>
                  </a:lnTo>
                  <a:cubicBezTo>
                    <a:pt x="0" y="25908"/>
                    <a:pt x="62" y="25962"/>
                    <a:pt x="125" y="25962"/>
                  </a:cubicBezTo>
                  <a:cubicBezTo>
                    <a:pt x="164" y="25962"/>
                    <a:pt x="203" y="25942"/>
                    <a:pt x="225" y="25898"/>
                  </a:cubicBezTo>
                  <a:lnTo>
                    <a:pt x="9226" y="2"/>
                  </a:lnTo>
                  <a:cubicBezTo>
                    <a:pt x="9226" y="1"/>
                    <a:pt x="9225" y="0"/>
                    <a:pt x="9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006650" y="2074750"/>
              <a:ext cx="230425" cy="649175"/>
            </a:xfrm>
            <a:custGeom>
              <a:avLst/>
              <a:gdLst/>
              <a:ahLst/>
              <a:cxnLst/>
              <a:rect l="l" t="t" r="r" b="b"/>
              <a:pathLst>
                <a:path w="9217" h="25967" extrusionOk="0">
                  <a:moveTo>
                    <a:pt x="9215" y="1"/>
                  </a:moveTo>
                  <a:cubicBezTo>
                    <a:pt x="9047" y="1"/>
                    <a:pt x="76" y="25827"/>
                    <a:pt x="13" y="25827"/>
                  </a:cubicBezTo>
                  <a:cubicBezTo>
                    <a:pt x="13" y="25827"/>
                    <a:pt x="13" y="25827"/>
                    <a:pt x="13" y="25827"/>
                  </a:cubicBezTo>
                  <a:lnTo>
                    <a:pt x="13" y="25827"/>
                  </a:lnTo>
                  <a:cubicBezTo>
                    <a:pt x="1" y="25886"/>
                    <a:pt x="25" y="25946"/>
                    <a:pt x="84" y="25958"/>
                  </a:cubicBezTo>
                  <a:cubicBezTo>
                    <a:pt x="97" y="25964"/>
                    <a:pt x="110" y="25967"/>
                    <a:pt x="123" y="25967"/>
                  </a:cubicBezTo>
                  <a:cubicBezTo>
                    <a:pt x="160" y="25967"/>
                    <a:pt x="198" y="25942"/>
                    <a:pt x="215" y="25898"/>
                  </a:cubicBezTo>
                  <a:lnTo>
                    <a:pt x="9216" y="2"/>
                  </a:lnTo>
                  <a:cubicBezTo>
                    <a:pt x="9216" y="1"/>
                    <a:pt x="9215"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291125" y="2074750"/>
              <a:ext cx="230700" cy="649150"/>
            </a:xfrm>
            <a:custGeom>
              <a:avLst/>
              <a:gdLst/>
              <a:ahLst/>
              <a:cxnLst/>
              <a:rect l="l" t="t" r="r" b="b"/>
              <a:pathLst>
                <a:path w="9228" h="25966" extrusionOk="0">
                  <a:moveTo>
                    <a:pt x="9226" y="1"/>
                  </a:moveTo>
                  <a:cubicBezTo>
                    <a:pt x="9059" y="1"/>
                    <a:pt x="76" y="25827"/>
                    <a:pt x="24" y="25827"/>
                  </a:cubicBezTo>
                  <a:cubicBezTo>
                    <a:pt x="24" y="25827"/>
                    <a:pt x="24" y="25827"/>
                    <a:pt x="24" y="25827"/>
                  </a:cubicBezTo>
                  <a:lnTo>
                    <a:pt x="24" y="25827"/>
                  </a:lnTo>
                  <a:cubicBezTo>
                    <a:pt x="1" y="25886"/>
                    <a:pt x="36" y="25946"/>
                    <a:pt x="84" y="25958"/>
                  </a:cubicBezTo>
                  <a:cubicBezTo>
                    <a:pt x="97" y="25963"/>
                    <a:pt x="110" y="25965"/>
                    <a:pt x="123" y="25965"/>
                  </a:cubicBezTo>
                  <a:cubicBezTo>
                    <a:pt x="168" y="25965"/>
                    <a:pt x="208" y="25935"/>
                    <a:pt x="227" y="25898"/>
                  </a:cubicBezTo>
                  <a:lnTo>
                    <a:pt x="9228" y="2"/>
                  </a:lnTo>
                  <a:cubicBezTo>
                    <a:pt x="9227" y="1"/>
                    <a:pt x="9227" y="1"/>
                    <a:pt x="9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74625" y="2843025"/>
              <a:ext cx="358850" cy="1013200"/>
            </a:xfrm>
            <a:custGeom>
              <a:avLst/>
              <a:gdLst/>
              <a:ahLst/>
              <a:cxnLst/>
              <a:rect l="l" t="t" r="r" b="b"/>
              <a:pathLst>
                <a:path w="14354" h="40528" extrusionOk="0">
                  <a:moveTo>
                    <a:pt x="14352" y="0"/>
                  </a:moveTo>
                  <a:cubicBezTo>
                    <a:pt x="14184" y="0"/>
                    <a:pt x="98" y="40387"/>
                    <a:pt x="30" y="40387"/>
                  </a:cubicBezTo>
                  <a:cubicBezTo>
                    <a:pt x="30" y="40387"/>
                    <a:pt x="30" y="40387"/>
                    <a:pt x="30" y="40387"/>
                  </a:cubicBezTo>
                  <a:lnTo>
                    <a:pt x="30" y="40387"/>
                  </a:lnTo>
                  <a:cubicBezTo>
                    <a:pt x="0" y="40469"/>
                    <a:pt x="69" y="40528"/>
                    <a:pt x="136" y="40528"/>
                  </a:cubicBezTo>
                  <a:cubicBezTo>
                    <a:pt x="176" y="40528"/>
                    <a:pt x="215" y="40507"/>
                    <a:pt x="233" y="40458"/>
                  </a:cubicBezTo>
                  <a:lnTo>
                    <a:pt x="14354" y="1"/>
                  </a:lnTo>
                  <a:cubicBezTo>
                    <a:pt x="14353" y="0"/>
                    <a:pt x="14353" y="0"/>
                    <a:pt x="14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18700" y="1149025"/>
              <a:ext cx="124000" cy="344525"/>
            </a:xfrm>
            <a:custGeom>
              <a:avLst/>
              <a:gdLst/>
              <a:ahLst/>
              <a:cxnLst/>
              <a:rect l="l" t="t" r="r" b="b"/>
              <a:pathLst>
                <a:path w="4960" h="13781" extrusionOk="0">
                  <a:moveTo>
                    <a:pt x="4956" y="1"/>
                  </a:moveTo>
                  <a:cubicBezTo>
                    <a:pt x="4795" y="1"/>
                    <a:pt x="77" y="13647"/>
                    <a:pt x="30" y="13647"/>
                  </a:cubicBezTo>
                  <a:cubicBezTo>
                    <a:pt x="1" y="13727"/>
                    <a:pt x="64" y="13780"/>
                    <a:pt x="127" y="13780"/>
                  </a:cubicBezTo>
                  <a:cubicBezTo>
                    <a:pt x="167" y="13780"/>
                    <a:pt x="206" y="13758"/>
                    <a:pt x="220" y="13707"/>
                  </a:cubicBezTo>
                  <a:lnTo>
                    <a:pt x="4959" y="3"/>
                  </a:lnTo>
                  <a:cubicBezTo>
                    <a:pt x="4958" y="1"/>
                    <a:pt x="4957" y="1"/>
                    <a:pt x="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04750" y="1149000"/>
              <a:ext cx="88975" cy="245500"/>
            </a:xfrm>
            <a:custGeom>
              <a:avLst/>
              <a:gdLst/>
              <a:ahLst/>
              <a:cxnLst/>
              <a:rect l="l" t="t" r="r" b="b"/>
              <a:pathLst>
                <a:path w="3559" h="9820" extrusionOk="0">
                  <a:moveTo>
                    <a:pt x="3555" y="1"/>
                  </a:moveTo>
                  <a:cubicBezTo>
                    <a:pt x="3395" y="1"/>
                    <a:pt x="70" y="9695"/>
                    <a:pt x="22" y="9695"/>
                  </a:cubicBezTo>
                  <a:cubicBezTo>
                    <a:pt x="0" y="9769"/>
                    <a:pt x="60" y="9820"/>
                    <a:pt x="123" y="9820"/>
                  </a:cubicBezTo>
                  <a:cubicBezTo>
                    <a:pt x="162" y="9820"/>
                    <a:pt x="202" y="9800"/>
                    <a:pt x="225" y="9755"/>
                  </a:cubicBezTo>
                  <a:lnTo>
                    <a:pt x="3559" y="4"/>
                  </a:lnTo>
                  <a:cubicBezTo>
                    <a:pt x="3558" y="2"/>
                    <a:pt x="3556" y="1"/>
                    <a:pt x="3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059675" y="1833350"/>
              <a:ext cx="123825" cy="344575"/>
            </a:xfrm>
            <a:custGeom>
              <a:avLst/>
              <a:gdLst/>
              <a:ahLst/>
              <a:cxnLst/>
              <a:rect l="l" t="t" r="r" b="b"/>
              <a:pathLst>
                <a:path w="4953" h="13783" extrusionOk="0">
                  <a:moveTo>
                    <a:pt x="4950" y="0"/>
                  </a:moveTo>
                  <a:cubicBezTo>
                    <a:pt x="4792" y="0"/>
                    <a:pt x="86" y="13647"/>
                    <a:pt x="23" y="13647"/>
                  </a:cubicBezTo>
                  <a:cubicBezTo>
                    <a:pt x="23" y="13647"/>
                    <a:pt x="23" y="13647"/>
                    <a:pt x="23" y="13647"/>
                  </a:cubicBezTo>
                  <a:lnTo>
                    <a:pt x="23" y="13647"/>
                  </a:lnTo>
                  <a:cubicBezTo>
                    <a:pt x="1" y="13728"/>
                    <a:pt x="67" y="13782"/>
                    <a:pt x="131" y="13782"/>
                  </a:cubicBezTo>
                  <a:cubicBezTo>
                    <a:pt x="170" y="13782"/>
                    <a:pt x="208" y="13763"/>
                    <a:pt x="225" y="13718"/>
                  </a:cubicBezTo>
                  <a:lnTo>
                    <a:pt x="4952" y="2"/>
                  </a:lnTo>
                  <a:cubicBezTo>
                    <a:pt x="4952" y="1"/>
                    <a:pt x="4951" y="0"/>
                    <a:pt x="4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18250" y="3454075"/>
              <a:ext cx="123525" cy="344575"/>
            </a:xfrm>
            <a:custGeom>
              <a:avLst/>
              <a:gdLst/>
              <a:ahLst/>
              <a:cxnLst/>
              <a:rect l="l" t="t" r="r" b="b"/>
              <a:pathLst>
                <a:path w="4941" h="13783" extrusionOk="0">
                  <a:moveTo>
                    <a:pt x="4938" y="1"/>
                  </a:moveTo>
                  <a:cubicBezTo>
                    <a:pt x="4792" y="1"/>
                    <a:pt x="75" y="13647"/>
                    <a:pt x="23" y="13647"/>
                  </a:cubicBezTo>
                  <a:cubicBezTo>
                    <a:pt x="23" y="13647"/>
                    <a:pt x="23" y="13647"/>
                    <a:pt x="23" y="13647"/>
                  </a:cubicBezTo>
                  <a:lnTo>
                    <a:pt x="23" y="13647"/>
                  </a:lnTo>
                  <a:cubicBezTo>
                    <a:pt x="1" y="13729"/>
                    <a:pt x="62" y="13783"/>
                    <a:pt x="123" y="13783"/>
                  </a:cubicBezTo>
                  <a:cubicBezTo>
                    <a:pt x="160" y="13783"/>
                    <a:pt x="196" y="13763"/>
                    <a:pt x="214" y="13719"/>
                  </a:cubicBezTo>
                  <a:lnTo>
                    <a:pt x="4941" y="3"/>
                  </a:lnTo>
                  <a:cubicBezTo>
                    <a:pt x="4940" y="1"/>
                    <a:pt x="4939" y="1"/>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79400" y="2699800"/>
              <a:ext cx="124000" cy="344650"/>
            </a:xfrm>
            <a:custGeom>
              <a:avLst/>
              <a:gdLst/>
              <a:ahLst/>
              <a:cxnLst/>
              <a:rect l="l" t="t" r="r" b="b"/>
              <a:pathLst>
                <a:path w="4960" h="13786" extrusionOk="0">
                  <a:moveTo>
                    <a:pt x="4956" y="1"/>
                  </a:moveTo>
                  <a:cubicBezTo>
                    <a:pt x="4795" y="1"/>
                    <a:pt x="89" y="13648"/>
                    <a:pt x="30" y="13648"/>
                  </a:cubicBezTo>
                  <a:cubicBezTo>
                    <a:pt x="1" y="13728"/>
                    <a:pt x="65" y="13786"/>
                    <a:pt x="131" y="13786"/>
                  </a:cubicBezTo>
                  <a:cubicBezTo>
                    <a:pt x="172" y="13786"/>
                    <a:pt x="214" y="13763"/>
                    <a:pt x="232" y="13707"/>
                  </a:cubicBezTo>
                  <a:lnTo>
                    <a:pt x="4959" y="3"/>
                  </a:lnTo>
                  <a:cubicBezTo>
                    <a:pt x="4958" y="2"/>
                    <a:pt x="4958" y="1"/>
                    <a:pt x="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937250" y="1149025"/>
              <a:ext cx="123800" cy="344425"/>
            </a:xfrm>
            <a:custGeom>
              <a:avLst/>
              <a:gdLst/>
              <a:ahLst/>
              <a:cxnLst/>
              <a:rect l="l" t="t" r="r" b="b"/>
              <a:pathLst>
                <a:path w="4952" h="13777" extrusionOk="0">
                  <a:moveTo>
                    <a:pt x="4949" y="1"/>
                  </a:moveTo>
                  <a:cubicBezTo>
                    <a:pt x="4788" y="1"/>
                    <a:pt x="82" y="13647"/>
                    <a:pt x="23" y="13647"/>
                  </a:cubicBezTo>
                  <a:cubicBezTo>
                    <a:pt x="1" y="13721"/>
                    <a:pt x="66" y="13777"/>
                    <a:pt x="130" y="13777"/>
                  </a:cubicBezTo>
                  <a:cubicBezTo>
                    <a:pt x="169" y="13777"/>
                    <a:pt x="207" y="13756"/>
                    <a:pt x="225" y="13707"/>
                  </a:cubicBezTo>
                  <a:lnTo>
                    <a:pt x="4952" y="3"/>
                  </a:lnTo>
                  <a:cubicBezTo>
                    <a:pt x="4951" y="1"/>
                    <a:pt x="4950" y="1"/>
                    <a:pt x="4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96575" y="1149025"/>
              <a:ext cx="123500" cy="344425"/>
            </a:xfrm>
            <a:custGeom>
              <a:avLst/>
              <a:gdLst/>
              <a:ahLst/>
              <a:cxnLst/>
              <a:rect l="l" t="t" r="r" b="b"/>
              <a:pathLst>
                <a:path w="4940" h="13777" extrusionOk="0">
                  <a:moveTo>
                    <a:pt x="4937" y="1"/>
                  </a:moveTo>
                  <a:cubicBezTo>
                    <a:pt x="4787" y="1"/>
                    <a:pt x="70" y="13647"/>
                    <a:pt x="23" y="13647"/>
                  </a:cubicBezTo>
                  <a:cubicBezTo>
                    <a:pt x="0" y="13721"/>
                    <a:pt x="61" y="13777"/>
                    <a:pt x="121" y="13777"/>
                  </a:cubicBezTo>
                  <a:cubicBezTo>
                    <a:pt x="158" y="13777"/>
                    <a:pt x="195" y="13756"/>
                    <a:pt x="213" y="13707"/>
                  </a:cubicBezTo>
                  <a:lnTo>
                    <a:pt x="4940" y="3"/>
                  </a:lnTo>
                  <a:cubicBezTo>
                    <a:pt x="4939" y="1"/>
                    <a:pt x="4938" y="1"/>
                    <a:pt x="4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741125" y="1765175"/>
              <a:ext cx="123825" cy="344500"/>
            </a:xfrm>
            <a:custGeom>
              <a:avLst/>
              <a:gdLst/>
              <a:ahLst/>
              <a:cxnLst/>
              <a:rect l="l" t="t" r="r" b="b"/>
              <a:pathLst>
                <a:path w="4953" h="13780" extrusionOk="0">
                  <a:moveTo>
                    <a:pt x="4938" y="0"/>
                  </a:moveTo>
                  <a:cubicBezTo>
                    <a:pt x="4788" y="0"/>
                    <a:pt x="75" y="13647"/>
                    <a:pt x="24" y="13647"/>
                  </a:cubicBezTo>
                  <a:cubicBezTo>
                    <a:pt x="24" y="13647"/>
                    <a:pt x="23" y="13647"/>
                    <a:pt x="23" y="13647"/>
                  </a:cubicBezTo>
                  <a:lnTo>
                    <a:pt x="23" y="13647"/>
                  </a:lnTo>
                  <a:cubicBezTo>
                    <a:pt x="1" y="13723"/>
                    <a:pt x="65" y="13780"/>
                    <a:pt x="127" y="13780"/>
                  </a:cubicBezTo>
                  <a:cubicBezTo>
                    <a:pt x="162" y="13780"/>
                    <a:pt x="197" y="13762"/>
                    <a:pt x="214" y="13719"/>
                  </a:cubicBezTo>
                  <a:lnTo>
                    <a:pt x="4953" y="3"/>
                  </a:lnTo>
                  <a:lnTo>
                    <a:pt x="4941" y="3"/>
                  </a:lnTo>
                  <a:cubicBezTo>
                    <a:pt x="4940" y="1"/>
                    <a:pt x="4939" y="0"/>
                    <a:pt x="4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25950" y="3725525"/>
              <a:ext cx="123800" cy="344300"/>
            </a:xfrm>
            <a:custGeom>
              <a:avLst/>
              <a:gdLst/>
              <a:ahLst/>
              <a:cxnLst/>
              <a:rect l="l" t="t" r="r" b="b"/>
              <a:pathLst>
                <a:path w="4952" h="13772" extrusionOk="0">
                  <a:moveTo>
                    <a:pt x="4949" y="1"/>
                  </a:moveTo>
                  <a:cubicBezTo>
                    <a:pt x="4788" y="1"/>
                    <a:pt x="74" y="13636"/>
                    <a:pt x="23" y="13636"/>
                  </a:cubicBezTo>
                  <a:cubicBezTo>
                    <a:pt x="23" y="13636"/>
                    <a:pt x="23" y="13636"/>
                    <a:pt x="23" y="13636"/>
                  </a:cubicBezTo>
                  <a:lnTo>
                    <a:pt x="23" y="13636"/>
                  </a:lnTo>
                  <a:cubicBezTo>
                    <a:pt x="0" y="13717"/>
                    <a:pt x="62" y="13771"/>
                    <a:pt x="125" y="13771"/>
                  </a:cubicBezTo>
                  <a:cubicBezTo>
                    <a:pt x="164" y="13771"/>
                    <a:pt x="203" y="13752"/>
                    <a:pt x="225" y="13707"/>
                  </a:cubicBezTo>
                  <a:lnTo>
                    <a:pt x="4952" y="3"/>
                  </a:lnTo>
                  <a:cubicBezTo>
                    <a:pt x="4951" y="2"/>
                    <a:pt x="4950" y="1"/>
                    <a:pt x="49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210350" y="2923950"/>
              <a:ext cx="148125" cy="413775"/>
            </a:xfrm>
            <a:custGeom>
              <a:avLst/>
              <a:gdLst/>
              <a:ahLst/>
              <a:cxnLst/>
              <a:rect l="l" t="t" r="r" b="b"/>
              <a:pathLst>
                <a:path w="5925" h="16551" extrusionOk="0">
                  <a:moveTo>
                    <a:pt x="5922" y="0"/>
                  </a:moveTo>
                  <a:cubicBezTo>
                    <a:pt x="5767" y="0"/>
                    <a:pt x="82" y="16409"/>
                    <a:pt x="31" y="16409"/>
                  </a:cubicBezTo>
                  <a:cubicBezTo>
                    <a:pt x="31" y="16409"/>
                    <a:pt x="31" y="16409"/>
                    <a:pt x="31" y="16409"/>
                  </a:cubicBezTo>
                  <a:lnTo>
                    <a:pt x="31" y="16409"/>
                  </a:lnTo>
                  <a:cubicBezTo>
                    <a:pt x="1" y="16492"/>
                    <a:pt x="69" y="16550"/>
                    <a:pt x="136" y="16550"/>
                  </a:cubicBezTo>
                  <a:cubicBezTo>
                    <a:pt x="176" y="16550"/>
                    <a:pt x="215" y="16530"/>
                    <a:pt x="233" y="16481"/>
                  </a:cubicBezTo>
                  <a:lnTo>
                    <a:pt x="5924" y="3"/>
                  </a:lnTo>
                  <a:cubicBezTo>
                    <a:pt x="5924" y="1"/>
                    <a:pt x="5923" y="0"/>
                    <a:pt x="5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719225" y="4087200"/>
              <a:ext cx="147925" cy="413550"/>
            </a:xfrm>
            <a:custGeom>
              <a:avLst/>
              <a:gdLst/>
              <a:ahLst/>
              <a:cxnLst/>
              <a:rect l="l" t="t" r="r" b="b"/>
              <a:pathLst>
                <a:path w="5917" h="16542" extrusionOk="0">
                  <a:moveTo>
                    <a:pt x="5915" y="0"/>
                  </a:moveTo>
                  <a:cubicBezTo>
                    <a:pt x="5760" y="0"/>
                    <a:pt x="87" y="16409"/>
                    <a:pt x="23" y="16409"/>
                  </a:cubicBezTo>
                  <a:cubicBezTo>
                    <a:pt x="23" y="16409"/>
                    <a:pt x="23" y="16409"/>
                    <a:pt x="23" y="16409"/>
                  </a:cubicBezTo>
                  <a:lnTo>
                    <a:pt x="23" y="16409"/>
                  </a:lnTo>
                  <a:cubicBezTo>
                    <a:pt x="1" y="16485"/>
                    <a:pt x="65" y="16541"/>
                    <a:pt x="130" y="16541"/>
                  </a:cubicBezTo>
                  <a:cubicBezTo>
                    <a:pt x="167" y="16541"/>
                    <a:pt x="204" y="16523"/>
                    <a:pt x="226" y="16480"/>
                  </a:cubicBezTo>
                  <a:lnTo>
                    <a:pt x="5917" y="2"/>
                  </a:lnTo>
                  <a:cubicBezTo>
                    <a:pt x="5916" y="1"/>
                    <a:pt x="5916" y="0"/>
                    <a:pt x="5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013750" y="2573025"/>
              <a:ext cx="220000" cy="619425"/>
            </a:xfrm>
            <a:custGeom>
              <a:avLst/>
              <a:gdLst/>
              <a:ahLst/>
              <a:cxnLst/>
              <a:rect l="l" t="t" r="r" b="b"/>
              <a:pathLst>
                <a:path w="8800" h="24777" extrusionOk="0">
                  <a:moveTo>
                    <a:pt x="8798" y="1"/>
                  </a:moveTo>
                  <a:cubicBezTo>
                    <a:pt x="8634" y="1"/>
                    <a:pt x="76" y="24636"/>
                    <a:pt x="13" y="24636"/>
                  </a:cubicBezTo>
                  <a:cubicBezTo>
                    <a:pt x="13" y="24636"/>
                    <a:pt x="13" y="24636"/>
                    <a:pt x="13" y="24636"/>
                  </a:cubicBezTo>
                  <a:lnTo>
                    <a:pt x="13" y="24636"/>
                  </a:lnTo>
                  <a:cubicBezTo>
                    <a:pt x="1" y="24696"/>
                    <a:pt x="25" y="24755"/>
                    <a:pt x="84" y="24767"/>
                  </a:cubicBezTo>
                  <a:cubicBezTo>
                    <a:pt x="96" y="24773"/>
                    <a:pt x="110" y="24776"/>
                    <a:pt x="123" y="24776"/>
                  </a:cubicBezTo>
                  <a:cubicBezTo>
                    <a:pt x="160" y="24776"/>
                    <a:pt x="197" y="24752"/>
                    <a:pt x="215" y="24708"/>
                  </a:cubicBezTo>
                  <a:lnTo>
                    <a:pt x="8800" y="2"/>
                  </a:lnTo>
                  <a:cubicBezTo>
                    <a:pt x="8799" y="1"/>
                    <a:pt x="8799" y="1"/>
                    <a:pt x="8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09775" y="3588050"/>
              <a:ext cx="220300" cy="619400"/>
            </a:xfrm>
            <a:custGeom>
              <a:avLst/>
              <a:gdLst/>
              <a:ahLst/>
              <a:cxnLst/>
              <a:rect l="l" t="t" r="r" b="b"/>
              <a:pathLst>
                <a:path w="8812" h="24776" extrusionOk="0">
                  <a:moveTo>
                    <a:pt x="8810" y="0"/>
                  </a:moveTo>
                  <a:cubicBezTo>
                    <a:pt x="8646" y="0"/>
                    <a:pt x="76" y="24635"/>
                    <a:pt x="24" y="24635"/>
                  </a:cubicBezTo>
                  <a:cubicBezTo>
                    <a:pt x="24" y="24635"/>
                    <a:pt x="24" y="24635"/>
                    <a:pt x="24" y="24635"/>
                  </a:cubicBezTo>
                  <a:lnTo>
                    <a:pt x="24" y="24635"/>
                  </a:lnTo>
                  <a:cubicBezTo>
                    <a:pt x="1" y="24695"/>
                    <a:pt x="36" y="24754"/>
                    <a:pt x="84" y="24766"/>
                  </a:cubicBezTo>
                  <a:cubicBezTo>
                    <a:pt x="99" y="24772"/>
                    <a:pt x="115" y="24775"/>
                    <a:pt x="129" y="24775"/>
                  </a:cubicBezTo>
                  <a:cubicBezTo>
                    <a:pt x="172" y="24775"/>
                    <a:pt x="209" y="24751"/>
                    <a:pt x="227" y="24707"/>
                  </a:cubicBezTo>
                  <a:lnTo>
                    <a:pt x="8811" y="1"/>
                  </a:lnTo>
                  <a:cubicBezTo>
                    <a:pt x="8811" y="1"/>
                    <a:pt x="8810" y="0"/>
                    <a:pt x="8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217975" y="2573025"/>
              <a:ext cx="148100" cy="413750"/>
            </a:xfrm>
            <a:custGeom>
              <a:avLst/>
              <a:gdLst/>
              <a:ahLst/>
              <a:cxnLst/>
              <a:rect l="l" t="t" r="r" b="b"/>
              <a:pathLst>
                <a:path w="5924" h="16550" extrusionOk="0">
                  <a:moveTo>
                    <a:pt x="5921" y="0"/>
                  </a:moveTo>
                  <a:cubicBezTo>
                    <a:pt x="5755" y="0"/>
                    <a:pt x="82" y="16409"/>
                    <a:pt x="30" y="16409"/>
                  </a:cubicBezTo>
                  <a:cubicBezTo>
                    <a:pt x="30" y="16409"/>
                    <a:pt x="30" y="16409"/>
                    <a:pt x="30" y="16409"/>
                  </a:cubicBezTo>
                  <a:lnTo>
                    <a:pt x="30" y="16409"/>
                  </a:lnTo>
                  <a:cubicBezTo>
                    <a:pt x="0" y="16491"/>
                    <a:pt x="64" y="16550"/>
                    <a:pt x="128" y="16550"/>
                  </a:cubicBezTo>
                  <a:cubicBezTo>
                    <a:pt x="165" y="16550"/>
                    <a:pt x="203" y="16529"/>
                    <a:pt x="221" y="16480"/>
                  </a:cubicBezTo>
                  <a:lnTo>
                    <a:pt x="5924" y="2"/>
                  </a:lnTo>
                  <a:cubicBezTo>
                    <a:pt x="5923" y="1"/>
                    <a:pt x="5922" y="0"/>
                    <a:pt x="5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01375" y="3008200"/>
              <a:ext cx="147925" cy="413625"/>
            </a:xfrm>
            <a:custGeom>
              <a:avLst/>
              <a:gdLst/>
              <a:ahLst/>
              <a:cxnLst/>
              <a:rect l="l" t="t" r="r" b="b"/>
              <a:pathLst>
                <a:path w="5917" h="16545" extrusionOk="0">
                  <a:moveTo>
                    <a:pt x="5914" y="0"/>
                  </a:moveTo>
                  <a:cubicBezTo>
                    <a:pt x="5763" y="0"/>
                    <a:pt x="86" y="16409"/>
                    <a:pt x="23" y="16409"/>
                  </a:cubicBezTo>
                  <a:cubicBezTo>
                    <a:pt x="22" y="16409"/>
                    <a:pt x="22" y="16409"/>
                    <a:pt x="22" y="16409"/>
                  </a:cubicBezTo>
                  <a:lnTo>
                    <a:pt x="22" y="16409"/>
                  </a:lnTo>
                  <a:cubicBezTo>
                    <a:pt x="0" y="16491"/>
                    <a:pt x="66" y="16544"/>
                    <a:pt x="130" y="16544"/>
                  </a:cubicBezTo>
                  <a:cubicBezTo>
                    <a:pt x="169" y="16544"/>
                    <a:pt x="207" y="16525"/>
                    <a:pt x="225" y="16480"/>
                  </a:cubicBezTo>
                  <a:lnTo>
                    <a:pt x="5916" y="14"/>
                  </a:lnTo>
                  <a:lnTo>
                    <a:pt x="5916"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958125" y="3078425"/>
              <a:ext cx="147925" cy="413650"/>
            </a:xfrm>
            <a:custGeom>
              <a:avLst/>
              <a:gdLst/>
              <a:ahLst/>
              <a:cxnLst/>
              <a:rect l="l" t="t" r="r" b="b"/>
              <a:pathLst>
                <a:path w="5917" h="16546" extrusionOk="0">
                  <a:moveTo>
                    <a:pt x="5914" y="1"/>
                  </a:moveTo>
                  <a:cubicBezTo>
                    <a:pt x="5748" y="1"/>
                    <a:pt x="75" y="16410"/>
                    <a:pt x="23" y="16410"/>
                  </a:cubicBezTo>
                  <a:cubicBezTo>
                    <a:pt x="23" y="16410"/>
                    <a:pt x="23" y="16410"/>
                    <a:pt x="23" y="16410"/>
                  </a:cubicBezTo>
                  <a:lnTo>
                    <a:pt x="23" y="16410"/>
                  </a:lnTo>
                  <a:cubicBezTo>
                    <a:pt x="1" y="16491"/>
                    <a:pt x="62" y="16545"/>
                    <a:pt x="123" y="16545"/>
                  </a:cubicBezTo>
                  <a:cubicBezTo>
                    <a:pt x="159" y="16545"/>
                    <a:pt x="196" y="16526"/>
                    <a:pt x="214" y="16481"/>
                  </a:cubicBezTo>
                  <a:lnTo>
                    <a:pt x="5917" y="3"/>
                  </a:lnTo>
                  <a:cubicBezTo>
                    <a:pt x="5916" y="2"/>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79125" y="3595175"/>
              <a:ext cx="147750" cy="413425"/>
            </a:xfrm>
            <a:custGeom>
              <a:avLst/>
              <a:gdLst/>
              <a:ahLst/>
              <a:cxnLst/>
              <a:rect l="l" t="t" r="r" b="b"/>
              <a:pathLst>
                <a:path w="5910" h="16537" extrusionOk="0">
                  <a:moveTo>
                    <a:pt x="5907" y="0"/>
                  </a:moveTo>
                  <a:cubicBezTo>
                    <a:pt x="5745" y="0"/>
                    <a:pt x="63" y="16421"/>
                    <a:pt x="16" y="16421"/>
                  </a:cubicBezTo>
                  <a:cubicBezTo>
                    <a:pt x="1" y="16488"/>
                    <a:pt x="61" y="16537"/>
                    <a:pt x="120" y="16537"/>
                  </a:cubicBezTo>
                  <a:cubicBezTo>
                    <a:pt x="154" y="16537"/>
                    <a:pt x="188" y="16520"/>
                    <a:pt x="206" y="16480"/>
                  </a:cubicBezTo>
                  <a:lnTo>
                    <a:pt x="5909" y="2"/>
                  </a:lnTo>
                  <a:cubicBezTo>
                    <a:pt x="5909" y="1"/>
                    <a:pt x="5908" y="0"/>
                    <a:pt x="5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268175" y="1985150"/>
              <a:ext cx="148200" cy="413775"/>
            </a:xfrm>
            <a:custGeom>
              <a:avLst/>
              <a:gdLst/>
              <a:ahLst/>
              <a:cxnLst/>
              <a:rect l="l" t="t" r="r" b="b"/>
              <a:pathLst>
                <a:path w="5928" h="16551" extrusionOk="0">
                  <a:moveTo>
                    <a:pt x="5926" y="0"/>
                  </a:moveTo>
                  <a:cubicBezTo>
                    <a:pt x="5763" y="0"/>
                    <a:pt x="86" y="16409"/>
                    <a:pt x="23" y="16409"/>
                  </a:cubicBezTo>
                  <a:cubicBezTo>
                    <a:pt x="22" y="16409"/>
                    <a:pt x="22" y="16409"/>
                    <a:pt x="22" y="16409"/>
                  </a:cubicBezTo>
                  <a:lnTo>
                    <a:pt x="22" y="16409"/>
                  </a:lnTo>
                  <a:cubicBezTo>
                    <a:pt x="0" y="16491"/>
                    <a:pt x="67" y="16550"/>
                    <a:pt x="131" y="16550"/>
                  </a:cubicBezTo>
                  <a:cubicBezTo>
                    <a:pt x="170" y="16550"/>
                    <a:pt x="207" y="16529"/>
                    <a:pt x="225" y="16481"/>
                  </a:cubicBezTo>
                  <a:lnTo>
                    <a:pt x="5928" y="2"/>
                  </a:lnTo>
                  <a:cubicBezTo>
                    <a:pt x="5927"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013500" y="1330000"/>
              <a:ext cx="148225" cy="413800"/>
            </a:xfrm>
            <a:custGeom>
              <a:avLst/>
              <a:gdLst/>
              <a:ahLst/>
              <a:cxnLst/>
              <a:rect l="l" t="t" r="r" b="b"/>
              <a:pathLst>
                <a:path w="5929" h="16552" extrusionOk="0">
                  <a:moveTo>
                    <a:pt x="5926" y="1"/>
                  </a:moveTo>
                  <a:cubicBezTo>
                    <a:pt x="5764" y="1"/>
                    <a:pt x="82" y="16421"/>
                    <a:pt x="23" y="16421"/>
                  </a:cubicBezTo>
                  <a:cubicBezTo>
                    <a:pt x="0" y="16495"/>
                    <a:pt x="66" y="16551"/>
                    <a:pt x="130" y="16551"/>
                  </a:cubicBezTo>
                  <a:cubicBezTo>
                    <a:pt x="169" y="16551"/>
                    <a:pt x="207" y="16530"/>
                    <a:pt x="225" y="16481"/>
                  </a:cubicBezTo>
                  <a:lnTo>
                    <a:pt x="5928" y="15"/>
                  </a:lnTo>
                  <a:lnTo>
                    <a:pt x="5928" y="3"/>
                  </a:lnTo>
                  <a:cubicBezTo>
                    <a:pt x="5928" y="1"/>
                    <a:pt x="5927" y="1"/>
                    <a:pt x="5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495150" y="4087200"/>
              <a:ext cx="147925" cy="413550"/>
            </a:xfrm>
            <a:custGeom>
              <a:avLst/>
              <a:gdLst/>
              <a:ahLst/>
              <a:cxnLst/>
              <a:rect l="l" t="t" r="r" b="b"/>
              <a:pathLst>
                <a:path w="5917" h="16542" extrusionOk="0">
                  <a:moveTo>
                    <a:pt x="5914" y="0"/>
                  </a:moveTo>
                  <a:cubicBezTo>
                    <a:pt x="5760" y="0"/>
                    <a:pt x="86" y="16409"/>
                    <a:pt x="23" y="16409"/>
                  </a:cubicBezTo>
                  <a:cubicBezTo>
                    <a:pt x="23" y="16409"/>
                    <a:pt x="23" y="16409"/>
                    <a:pt x="23" y="16409"/>
                  </a:cubicBezTo>
                  <a:lnTo>
                    <a:pt x="23" y="16409"/>
                  </a:lnTo>
                  <a:cubicBezTo>
                    <a:pt x="0" y="16485"/>
                    <a:pt x="65" y="16541"/>
                    <a:pt x="130" y="16541"/>
                  </a:cubicBezTo>
                  <a:cubicBezTo>
                    <a:pt x="167" y="16541"/>
                    <a:pt x="204" y="16523"/>
                    <a:pt x="225"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20175" y="3814550"/>
              <a:ext cx="147925" cy="413625"/>
            </a:xfrm>
            <a:custGeom>
              <a:avLst/>
              <a:gdLst/>
              <a:ahLst/>
              <a:cxnLst/>
              <a:rect l="l" t="t" r="r" b="b"/>
              <a:pathLst>
                <a:path w="5917" h="16545" extrusionOk="0">
                  <a:moveTo>
                    <a:pt x="5914" y="0"/>
                  </a:moveTo>
                  <a:cubicBezTo>
                    <a:pt x="5752" y="0"/>
                    <a:pt x="74" y="16409"/>
                    <a:pt x="23" y="16409"/>
                  </a:cubicBezTo>
                  <a:cubicBezTo>
                    <a:pt x="23" y="16409"/>
                    <a:pt x="23" y="16409"/>
                    <a:pt x="23" y="16409"/>
                  </a:cubicBezTo>
                  <a:lnTo>
                    <a:pt x="23" y="16409"/>
                  </a:lnTo>
                  <a:cubicBezTo>
                    <a:pt x="1" y="16491"/>
                    <a:pt x="62" y="16544"/>
                    <a:pt x="123" y="16544"/>
                  </a:cubicBezTo>
                  <a:cubicBezTo>
                    <a:pt x="159" y="16544"/>
                    <a:pt x="196" y="16525"/>
                    <a:pt x="214" y="16480"/>
                  </a:cubicBezTo>
                  <a:lnTo>
                    <a:pt x="5917"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450050" y="4154175"/>
              <a:ext cx="148200" cy="413650"/>
            </a:xfrm>
            <a:custGeom>
              <a:avLst/>
              <a:gdLst/>
              <a:ahLst/>
              <a:cxnLst/>
              <a:rect l="l" t="t" r="r" b="b"/>
              <a:pathLst>
                <a:path w="5928" h="16546" extrusionOk="0">
                  <a:moveTo>
                    <a:pt x="5925" y="0"/>
                  </a:moveTo>
                  <a:cubicBezTo>
                    <a:pt x="5763" y="0"/>
                    <a:pt x="81" y="16421"/>
                    <a:pt x="22" y="16421"/>
                  </a:cubicBezTo>
                  <a:cubicBezTo>
                    <a:pt x="0" y="16494"/>
                    <a:pt x="64" y="16545"/>
                    <a:pt x="128" y="16545"/>
                  </a:cubicBezTo>
                  <a:cubicBezTo>
                    <a:pt x="167" y="16545"/>
                    <a:pt x="206" y="16526"/>
                    <a:pt x="225" y="16480"/>
                  </a:cubicBezTo>
                  <a:lnTo>
                    <a:pt x="5928" y="14"/>
                  </a:lnTo>
                  <a:lnTo>
                    <a:pt x="5928" y="2"/>
                  </a:lnTo>
                  <a:cubicBezTo>
                    <a:pt x="5927" y="1"/>
                    <a:pt x="5926" y="0"/>
                    <a:pt x="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115600" y="4072900"/>
              <a:ext cx="147925" cy="413650"/>
            </a:xfrm>
            <a:custGeom>
              <a:avLst/>
              <a:gdLst/>
              <a:ahLst/>
              <a:cxnLst/>
              <a:rect l="l" t="t" r="r" b="b"/>
              <a:pathLst>
                <a:path w="5917" h="16546" extrusionOk="0">
                  <a:moveTo>
                    <a:pt x="5914" y="1"/>
                  </a:moveTo>
                  <a:cubicBezTo>
                    <a:pt x="5748" y="1"/>
                    <a:pt x="74" y="16409"/>
                    <a:pt x="23" y="16409"/>
                  </a:cubicBezTo>
                  <a:cubicBezTo>
                    <a:pt x="23" y="16409"/>
                    <a:pt x="23" y="16409"/>
                    <a:pt x="23" y="16409"/>
                  </a:cubicBezTo>
                  <a:lnTo>
                    <a:pt x="23" y="16409"/>
                  </a:lnTo>
                  <a:cubicBezTo>
                    <a:pt x="0" y="16491"/>
                    <a:pt x="61" y="16545"/>
                    <a:pt x="125" y="16545"/>
                  </a:cubicBezTo>
                  <a:cubicBezTo>
                    <a:pt x="163" y="16545"/>
                    <a:pt x="203" y="16526"/>
                    <a:pt x="225" y="16481"/>
                  </a:cubicBezTo>
                  <a:lnTo>
                    <a:pt x="5916"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454125" y="1823250"/>
              <a:ext cx="261825" cy="737575"/>
            </a:xfrm>
            <a:custGeom>
              <a:avLst/>
              <a:gdLst/>
              <a:ahLst/>
              <a:cxnLst/>
              <a:rect l="l" t="t" r="r" b="b"/>
              <a:pathLst>
                <a:path w="10473" h="29503" extrusionOk="0">
                  <a:moveTo>
                    <a:pt x="10471" y="0"/>
                  </a:moveTo>
                  <a:cubicBezTo>
                    <a:pt x="10303" y="0"/>
                    <a:pt x="87" y="29362"/>
                    <a:pt x="31" y="29362"/>
                  </a:cubicBezTo>
                  <a:cubicBezTo>
                    <a:pt x="31" y="29362"/>
                    <a:pt x="31" y="29362"/>
                    <a:pt x="31" y="29362"/>
                  </a:cubicBezTo>
                  <a:lnTo>
                    <a:pt x="31" y="29362"/>
                  </a:lnTo>
                  <a:cubicBezTo>
                    <a:pt x="1" y="29444"/>
                    <a:pt x="65" y="29503"/>
                    <a:pt x="128" y="29503"/>
                  </a:cubicBezTo>
                  <a:cubicBezTo>
                    <a:pt x="166" y="29503"/>
                    <a:pt x="204" y="29482"/>
                    <a:pt x="221" y="29434"/>
                  </a:cubicBezTo>
                  <a:lnTo>
                    <a:pt x="10473" y="1"/>
                  </a:lnTo>
                  <a:cubicBezTo>
                    <a:pt x="10472" y="1"/>
                    <a:pt x="10472" y="0"/>
                    <a:pt x="10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07250" y="3989550"/>
              <a:ext cx="148225" cy="413650"/>
            </a:xfrm>
            <a:custGeom>
              <a:avLst/>
              <a:gdLst/>
              <a:ahLst/>
              <a:cxnLst/>
              <a:rect l="l" t="t" r="r" b="b"/>
              <a:pathLst>
                <a:path w="5929" h="16546" extrusionOk="0">
                  <a:moveTo>
                    <a:pt x="5926" y="1"/>
                  </a:moveTo>
                  <a:cubicBezTo>
                    <a:pt x="5763" y="1"/>
                    <a:pt x="86" y="16410"/>
                    <a:pt x="23" y="16410"/>
                  </a:cubicBezTo>
                  <a:cubicBezTo>
                    <a:pt x="23" y="16410"/>
                    <a:pt x="23" y="16410"/>
                    <a:pt x="23" y="16410"/>
                  </a:cubicBezTo>
                  <a:lnTo>
                    <a:pt x="23" y="16410"/>
                  </a:lnTo>
                  <a:cubicBezTo>
                    <a:pt x="0" y="16491"/>
                    <a:pt x="66" y="16545"/>
                    <a:pt x="130" y="16545"/>
                  </a:cubicBezTo>
                  <a:cubicBezTo>
                    <a:pt x="169" y="16545"/>
                    <a:pt x="207" y="16526"/>
                    <a:pt x="225" y="16481"/>
                  </a:cubicBezTo>
                  <a:lnTo>
                    <a:pt x="5928" y="3"/>
                  </a:lnTo>
                  <a:cubicBezTo>
                    <a:pt x="5927" y="2"/>
                    <a:pt x="5927" y="1"/>
                    <a:pt x="5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872600" y="3459450"/>
              <a:ext cx="319175" cy="901475"/>
            </a:xfrm>
            <a:custGeom>
              <a:avLst/>
              <a:gdLst/>
              <a:ahLst/>
              <a:cxnLst/>
              <a:rect l="l" t="t" r="r" b="b"/>
              <a:pathLst>
                <a:path w="12767" h="36059" extrusionOk="0">
                  <a:moveTo>
                    <a:pt x="12766" y="1"/>
                  </a:moveTo>
                  <a:cubicBezTo>
                    <a:pt x="12597" y="1"/>
                    <a:pt x="71" y="35923"/>
                    <a:pt x="15" y="35923"/>
                  </a:cubicBezTo>
                  <a:cubicBezTo>
                    <a:pt x="15" y="35923"/>
                    <a:pt x="15" y="35923"/>
                    <a:pt x="15" y="35923"/>
                  </a:cubicBezTo>
                  <a:lnTo>
                    <a:pt x="15" y="35923"/>
                  </a:lnTo>
                  <a:cubicBezTo>
                    <a:pt x="0" y="36005"/>
                    <a:pt x="60" y="36059"/>
                    <a:pt x="121" y="36059"/>
                  </a:cubicBezTo>
                  <a:cubicBezTo>
                    <a:pt x="158" y="36059"/>
                    <a:pt x="195" y="36039"/>
                    <a:pt x="218" y="35994"/>
                  </a:cubicBezTo>
                  <a:lnTo>
                    <a:pt x="12767" y="2"/>
                  </a:lnTo>
                  <a:cubicBezTo>
                    <a:pt x="12766" y="1"/>
                    <a:pt x="12766" y="1"/>
                    <a:pt x="12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38475" y="3466600"/>
              <a:ext cx="366175" cy="1034275"/>
            </a:xfrm>
            <a:custGeom>
              <a:avLst/>
              <a:gdLst/>
              <a:ahLst/>
              <a:cxnLst/>
              <a:rect l="l" t="t" r="r" b="b"/>
              <a:pathLst>
                <a:path w="14647" h="41371" extrusionOk="0">
                  <a:moveTo>
                    <a:pt x="14645" y="1"/>
                  </a:moveTo>
                  <a:cubicBezTo>
                    <a:pt x="14476" y="1"/>
                    <a:pt x="89" y="41233"/>
                    <a:pt x="37" y="41233"/>
                  </a:cubicBezTo>
                  <a:cubicBezTo>
                    <a:pt x="37" y="41233"/>
                    <a:pt x="37" y="41233"/>
                    <a:pt x="37" y="41233"/>
                  </a:cubicBezTo>
                  <a:lnTo>
                    <a:pt x="37" y="41233"/>
                  </a:lnTo>
                  <a:cubicBezTo>
                    <a:pt x="1" y="41313"/>
                    <a:pt x="67" y="41371"/>
                    <a:pt x="135" y="41371"/>
                  </a:cubicBezTo>
                  <a:cubicBezTo>
                    <a:pt x="178" y="41371"/>
                    <a:pt x="221" y="41348"/>
                    <a:pt x="240" y="41292"/>
                  </a:cubicBezTo>
                  <a:lnTo>
                    <a:pt x="14646" y="2"/>
                  </a:lnTo>
                  <a:cubicBezTo>
                    <a:pt x="14646" y="1"/>
                    <a:pt x="14646" y="1"/>
                    <a:pt x="14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16575" y="2573050"/>
              <a:ext cx="366000" cy="1034050"/>
            </a:xfrm>
            <a:custGeom>
              <a:avLst/>
              <a:gdLst/>
              <a:ahLst/>
              <a:cxnLst/>
              <a:rect l="l" t="t" r="r" b="b"/>
              <a:pathLst>
                <a:path w="14640" h="41362" extrusionOk="0">
                  <a:moveTo>
                    <a:pt x="14638" y="0"/>
                  </a:moveTo>
                  <a:cubicBezTo>
                    <a:pt x="14469" y="0"/>
                    <a:pt x="98" y="41220"/>
                    <a:pt x="30" y="41220"/>
                  </a:cubicBezTo>
                  <a:cubicBezTo>
                    <a:pt x="30" y="41220"/>
                    <a:pt x="30" y="41220"/>
                    <a:pt x="30" y="41220"/>
                  </a:cubicBezTo>
                  <a:lnTo>
                    <a:pt x="30" y="41220"/>
                  </a:lnTo>
                  <a:cubicBezTo>
                    <a:pt x="0" y="41303"/>
                    <a:pt x="69" y="41361"/>
                    <a:pt x="136" y="41361"/>
                  </a:cubicBezTo>
                  <a:cubicBezTo>
                    <a:pt x="176" y="41361"/>
                    <a:pt x="215" y="41341"/>
                    <a:pt x="232" y="41292"/>
                  </a:cubicBezTo>
                  <a:lnTo>
                    <a:pt x="14639" y="1"/>
                  </a:lnTo>
                  <a:cubicBezTo>
                    <a:pt x="14639" y="1"/>
                    <a:pt x="14638" y="0"/>
                    <a:pt x="14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458500" y="1149050"/>
              <a:ext cx="365550" cy="1034175"/>
            </a:xfrm>
            <a:custGeom>
              <a:avLst/>
              <a:gdLst/>
              <a:ahLst/>
              <a:cxnLst/>
              <a:rect l="l" t="t" r="r" b="b"/>
              <a:pathLst>
                <a:path w="14622" h="41367" extrusionOk="0">
                  <a:moveTo>
                    <a:pt x="14621" y="1"/>
                  </a:moveTo>
                  <a:cubicBezTo>
                    <a:pt x="14464" y="1"/>
                    <a:pt x="80" y="41221"/>
                    <a:pt x="24" y="41221"/>
                  </a:cubicBezTo>
                  <a:cubicBezTo>
                    <a:pt x="24" y="41221"/>
                    <a:pt x="24" y="41221"/>
                    <a:pt x="24" y="41221"/>
                  </a:cubicBezTo>
                  <a:lnTo>
                    <a:pt x="24" y="41221"/>
                  </a:lnTo>
                  <a:cubicBezTo>
                    <a:pt x="1" y="41281"/>
                    <a:pt x="36" y="41340"/>
                    <a:pt x="84" y="41364"/>
                  </a:cubicBezTo>
                  <a:cubicBezTo>
                    <a:pt x="94" y="41366"/>
                    <a:pt x="104" y="41367"/>
                    <a:pt x="114" y="41367"/>
                  </a:cubicBezTo>
                  <a:cubicBezTo>
                    <a:pt x="162" y="41367"/>
                    <a:pt x="207" y="41342"/>
                    <a:pt x="227" y="41293"/>
                  </a:cubicBezTo>
                  <a:lnTo>
                    <a:pt x="14622" y="2"/>
                  </a:lnTo>
                  <a:cubicBezTo>
                    <a:pt x="14621" y="1"/>
                    <a:pt x="14621" y="1"/>
                    <a:pt x="14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248275" y="1149050"/>
              <a:ext cx="365525" cy="1034175"/>
            </a:xfrm>
            <a:custGeom>
              <a:avLst/>
              <a:gdLst/>
              <a:ahLst/>
              <a:cxnLst/>
              <a:rect l="l" t="t" r="r" b="b"/>
              <a:pathLst>
                <a:path w="14621" h="41367" extrusionOk="0">
                  <a:moveTo>
                    <a:pt x="14620" y="1"/>
                  </a:moveTo>
                  <a:cubicBezTo>
                    <a:pt x="14451" y="1"/>
                    <a:pt x="80" y="41221"/>
                    <a:pt x="12" y="41221"/>
                  </a:cubicBezTo>
                  <a:cubicBezTo>
                    <a:pt x="12" y="41221"/>
                    <a:pt x="12" y="41221"/>
                    <a:pt x="12" y="41221"/>
                  </a:cubicBezTo>
                  <a:lnTo>
                    <a:pt x="12" y="41221"/>
                  </a:lnTo>
                  <a:cubicBezTo>
                    <a:pt x="0" y="41281"/>
                    <a:pt x="24" y="41340"/>
                    <a:pt x="83" y="41364"/>
                  </a:cubicBezTo>
                  <a:cubicBezTo>
                    <a:pt x="91" y="41366"/>
                    <a:pt x="100" y="41367"/>
                    <a:pt x="108" y="41367"/>
                  </a:cubicBezTo>
                  <a:cubicBezTo>
                    <a:pt x="150" y="41367"/>
                    <a:pt x="194" y="41342"/>
                    <a:pt x="214" y="41293"/>
                  </a:cubicBezTo>
                  <a:lnTo>
                    <a:pt x="14621" y="2"/>
                  </a:lnTo>
                  <a:cubicBezTo>
                    <a:pt x="14621" y="1"/>
                    <a:pt x="14620" y="1"/>
                    <a:pt x="14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308725" y="1149050"/>
              <a:ext cx="300075" cy="847850"/>
            </a:xfrm>
            <a:custGeom>
              <a:avLst/>
              <a:gdLst/>
              <a:ahLst/>
              <a:cxnLst/>
              <a:rect l="l" t="t" r="r" b="b"/>
              <a:pathLst>
                <a:path w="12003" h="33914" extrusionOk="0">
                  <a:moveTo>
                    <a:pt x="12001" y="1"/>
                  </a:moveTo>
                  <a:cubicBezTo>
                    <a:pt x="11833" y="1"/>
                    <a:pt x="80" y="33768"/>
                    <a:pt x="13" y="33768"/>
                  </a:cubicBezTo>
                  <a:cubicBezTo>
                    <a:pt x="13" y="33768"/>
                    <a:pt x="13" y="33768"/>
                    <a:pt x="13" y="33768"/>
                  </a:cubicBezTo>
                  <a:lnTo>
                    <a:pt x="13" y="33768"/>
                  </a:lnTo>
                  <a:cubicBezTo>
                    <a:pt x="1" y="33827"/>
                    <a:pt x="25" y="33887"/>
                    <a:pt x="84" y="33911"/>
                  </a:cubicBezTo>
                  <a:cubicBezTo>
                    <a:pt x="92" y="33913"/>
                    <a:pt x="100" y="33914"/>
                    <a:pt x="109" y="33914"/>
                  </a:cubicBezTo>
                  <a:cubicBezTo>
                    <a:pt x="151" y="33914"/>
                    <a:pt x="195" y="33889"/>
                    <a:pt x="215" y="33839"/>
                  </a:cubicBezTo>
                  <a:lnTo>
                    <a:pt x="12002" y="2"/>
                  </a:lnTo>
                  <a:cubicBezTo>
                    <a:pt x="12002" y="1"/>
                    <a:pt x="12002" y="1"/>
                    <a:pt x="1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75950" y="1149050"/>
              <a:ext cx="377400" cy="1067100"/>
            </a:xfrm>
            <a:custGeom>
              <a:avLst/>
              <a:gdLst/>
              <a:ahLst/>
              <a:cxnLst/>
              <a:rect l="l" t="t" r="r" b="b"/>
              <a:pathLst>
                <a:path w="15096" h="42684" extrusionOk="0">
                  <a:moveTo>
                    <a:pt x="15095" y="1"/>
                  </a:moveTo>
                  <a:cubicBezTo>
                    <a:pt x="14926" y="1"/>
                    <a:pt x="90" y="42543"/>
                    <a:pt x="23" y="42543"/>
                  </a:cubicBezTo>
                  <a:cubicBezTo>
                    <a:pt x="23" y="42543"/>
                    <a:pt x="23" y="42543"/>
                    <a:pt x="23" y="42543"/>
                  </a:cubicBezTo>
                  <a:lnTo>
                    <a:pt x="23" y="42543"/>
                  </a:lnTo>
                  <a:cubicBezTo>
                    <a:pt x="0" y="42625"/>
                    <a:pt x="67" y="42684"/>
                    <a:pt x="131" y="42684"/>
                  </a:cubicBezTo>
                  <a:cubicBezTo>
                    <a:pt x="170" y="42684"/>
                    <a:pt x="207" y="42663"/>
                    <a:pt x="225" y="42614"/>
                  </a:cubicBezTo>
                  <a:lnTo>
                    <a:pt x="15096" y="2"/>
                  </a:lnTo>
                  <a:cubicBezTo>
                    <a:pt x="15096" y="1"/>
                    <a:pt x="15095" y="1"/>
                    <a:pt x="15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767750" y="3036775"/>
              <a:ext cx="300975" cy="847950"/>
            </a:xfrm>
            <a:custGeom>
              <a:avLst/>
              <a:gdLst/>
              <a:ahLst/>
              <a:cxnLst/>
              <a:rect l="l" t="t" r="r" b="b"/>
              <a:pathLst>
                <a:path w="12039" h="33918" extrusionOk="0">
                  <a:moveTo>
                    <a:pt x="12025" y="1"/>
                  </a:moveTo>
                  <a:cubicBezTo>
                    <a:pt x="11869" y="1"/>
                    <a:pt x="105" y="33768"/>
                    <a:pt x="37" y="33768"/>
                  </a:cubicBezTo>
                  <a:cubicBezTo>
                    <a:pt x="37" y="33768"/>
                    <a:pt x="37" y="33768"/>
                    <a:pt x="37" y="33768"/>
                  </a:cubicBezTo>
                  <a:lnTo>
                    <a:pt x="37" y="33768"/>
                  </a:lnTo>
                  <a:cubicBezTo>
                    <a:pt x="0" y="33856"/>
                    <a:pt x="73" y="33917"/>
                    <a:pt x="142" y="33917"/>
                  </a:cubicBezTo>
                  <a:cubicBezTo>
                    <a:pt x="184" y="33917"/>
                    <a:pt x="226" y="33894"/>
                    <a:pt x="239" y="33839"/>
                  </a:cubicBezTo>
                  <a:lnTo>
                    <a:pt x="12038" y="2"/>
                  </a:lnTo>
                  <a:lnTo>
                    <a:pt x="12027" y="2"/>
                  </a:lnTo>
                  <a:cubicBezTo>
                    <a:pt x="12026" y="1"/>
                    <a:pt x="12026" y="1"/>
                    <a:pt x="1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762975" y="3566900"/>
              <a:ext cx="300700" cy="848100"/>
            </a:xfrm>
            <a:custGeom>
              <a:avLst/>
              <a:gdLst/>
              <a:ahLst/>
              <a:cxnLst/>
              <a:rect l="l" t="t" r="r" b="b"/>
              <a:pathLst>
                <a:path w="12028" h="33924" extrusionOk="0">
                  <a:moveTo>
                    <a:pt x="12026" y="1"/>
                  </a:moveTo>
                  <a:cubicBezTo>
                    <a:pt x="11858" y="1"/>
                    <a:pt x="101" y="33780"/>
                    <a:pt x="37" y="33780"/>
                  </a:cubicBezTo>
                  <a:cubicBezTo>
                    <a:pt x="37" y="33780"/>
                    <a:pt x="37" y="33780"/>
                    <a:pt x="37" y="33780"/>
                  </a:cubicBezTo>
                  <a:lnTo>
                    <a:pt x="37" y="33780"/>
                  </a:lnTo>
                  <a:cubicBezTo>
                    <a:pt x="1" y="33861"/>
                    <a:pt x="73" y="33923"/>
                    <a:pt x="141" y="33923"/>
                  </a:cubicBezTo>
                  <a:cubicBezTo>
                    <a:pt x="184" y="33923"/>
                    <a:pt x="226" y="33899"/>
                    <a:pt x="240" y="33839"/>
                  </a:cubicBezTo>
                  <a:lnTo>
                    <a:pt x="12027" y="2"/>
                  </a:lnTo>
                  <a:cubicBezTo>
                    <a:pt x="12027" y="1"/>
                    <a:pt x="12026" y="1"/>
                    <a:pt x="1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178650" y="2340875"/>
              <a:ext cx="616475" cy="1748650"/>
            </a:xfrm>
            <a:custGeom>
              <a:avLst/>
              <a:gdLst/>
              <a:ahLst/>
              <a:cxnLst/>
              <a:rect l="l" t="t" r="r" b="b"/>
              <a:pathLst>
                <a:path w="24659" h="69946" extrusionOk="0">
                  <a:moveTo>
                    <a:pt x="24658" y="1"/>
                  </a:moveTo>
                  <a:cubicBezTo>
                    <a:pt x="24489" y="1"/>
                    <a:pt x="88" y="69807"/>
                    <a:pt x="25" y="69807"/>
                  </a:cubicBezTo>
                  <a:cubicBezTo>
                    <a:pt x="25" y="69807"/>
                    <a:pt x="25" y="69807"/>
                    <a:pt x="25" y="69807"/>
                  </a:cubicBezTo>
                  <a:lnTo>
                    <a:pt x="25" y="69807"/>
                  </a:lnTo>
                  <a:cubicBezTo>
                    <a:pt x="1" y="69855"/>
                    <a:pt x="37" y="69915"/>
                    <a:pt x="96" y="69938"/>
                  </a:cubicBezTo>
                  <a:cubicBezTo>
                    <a:pt x="107" y="69944"/>
                    <a:pt x="118" y="69946"/>
                    <a:pt x="129" y="69946"/>
                  </a:cubicBezTo>
                  <a:cubicBezTo>
                    <a:pt x="168" y="69946"/>
                    <a:pt x="208" y="69916"/>
                    <a:pt x="227" y="69879"/>
                  </a:cubicBezTo>
                  <a:lnTo>
                    <a:pt x="24659" y="1"/>
                  </a:lnTo>
                  <a:cubicBezTo>
                    <a:pt x="24659" y="1"/>
                    <a:pt x="24658" y="1"/>
                    <a:pt x="24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669675" y="1751525"/>
              <a:ext cx="616450" cy="1748650"/>
            </a:xfrm>
            <a:custGeom>
              <a:avLst/>
              <a:gdLst/>
              <a:ahLst/>
              <a:cxnLst/>
              <a:rect l="l" t="t" r="r" b="b"/>
              <a:pathLst>
                <a:path w="24658" h="69946" extrusionOk="0">
                  <a:moveTo>
                    <a:pt x="24657" y="0"/>
                  </a:moveTo>
                  <a:cubicBezTo>
                    <a:pt x="24657" y="0"/>
                    <a:pt x="24657" y="1"/>
                    <a:pt x="24656" y="1"/>
                  </a:cubicBezTo>
                  <a:lnTo>
                    <a:pt x="24658" y="1"/>
                  </a:lnTo>
                  <a:cubicBezTo>
                    <a:pt x="24658" y="1"/>
                    <a:pt x="24658" y="0"/>
                    <a:pt x="24657" y="0"/>
                  </a:cubicBezTo>
                  <a:close/>
                  <a:moveTo>
                    <a:pt x="24646" y="1"/>
                  </a:moveTo>
                  <a:lnTo>
                    <a:pt x="24610" y="103"/>
                  </a:lnTo>
                  <a:lnTo>
                    <a:pt x="24610" y="103"/>
                  </a:lnTo>
                  <a:cubicBezTo>
                    <a:pt x="24636" y="40"/>
                    <a:pt x="24651" y="5"/>
                    <a:pt x="24656" y="1"/>
                  </a:cubicBezTo>
                  <a:close/>
                  <a:moveTo>
                    <a:pt x="24610" y="103"/>
                  </a:moveTo>
                  <a:lnTo>
                    <a:pt x="24610" y="103"/>
                  </a:lnTo>
                  <a:cubicBezTo>
                    <a:pt x="23409" y="3085"/>
                    <a:pt x="75" y="69807"/>
                    <a:pt x="24" y="69807"/>
                  </a:cubicBezTo>
                  <a:cubicBezTo>
                    <a:pt x="24" y="69807"/>
                    <a:pt x="24" y="69807"/>
                    <a:pt x="24" y="69807"/>
                  </a:cubicBezTo>
                  <a:lnTo>
                    <a:pt x="24" y="69807"/>
                  </a:lnTo>
                  <a:cubicBezTo>
                    <a:pt x="0" y="69855"/>
                    <a:pt x="36" y="69914"/>
                    <a:pt x="84" y="69938"/>
                  </a:cubicBezTo>
                  <a:cubicBezTo>
                    <a:pt x="97" y="69943"/>
                    <a:pt x="110" y="69946"/>
                    <a:pt x="122" y="69946"/>
                  </a:cubicBezTo>
                  <a:cubicBezTo>
                    <a:pt x="167" y="69946"/>
                    <a:pt x="208" y="69916"/>
                    <a:pt x="226" y="69879"/>
                  </a:cubicBezTo>
                  <a:lnTo>
                    <a:pt x="24610" y="1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060575" y="3212700"/>
              <a:ext cx="382975" cy="1082575"/>
            </a:xfrm>
            <a:custGeom>
              <a:avLst/>
              <a:gdLst/>
              <a:ahLst/>
              <a:cxnLst/>
              <a:rect l="l" t="t" r="r" b="b"/>
              <a:pathLst>
                <a:path w="15319" h="43303" extrusionOk="0">
                  <a:moveTo>
                    <a:pt x="15318" y="1"/>
                  </a:moveTo>
                  <a:cubicBezTo>
                    <a:pt x="15149" y="1"/>
                    <a:pt x="94" y="43162"/>
                    <a:pt x="31" y="43162"/>
                  </a:cubicBezTo>
                  <a:cubicBezTo>
                    <a:pt x="31" y="43162"/>
                    <a:pt x="31" y="43162"/>
                    <a:pt x="31" y="43162"/>
                  </a:cubicBezTo>
                  <a:lnTo>
                    <a:pt x="31" y="43162"/>
                  </a:lnTo>
                  <a:cubicBezTo>
                    <a:pt x="1" y="43244"/>
                    <a:pt x="70" y="43303"/>
                    <a:pt x="137" y="43303"/>
                  </a:cubicBezTo>
                  <a:cubicBezTo>
                    <a:pt x="176" y="43303"/>
                    <a:pt x="216" y="43282"/>
                    <a:pt x="233" y="43233"/>
                  </a:cubicBezTo>
                  <a:lnTo>
                    <a:pt x="15319" y="2"/>
                  </a:lnTo>
                  <a:cubicBezTo>
                    <a:pt x="15318" y="1"/>
                    <a:pt x="15318" y="1"/>
                    <a:pt x="1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475575" y="1149075"/>
              <a:ext cx="616325" cy="1748700"/>
            </a:xfrm>
            <a:custGeom>
              <a:avLst/>
              <a:gdLst/>
              <a:ahLst/>
              <a:cxnLst/>
              <a:rect l="l" t="t" r="r" b="b"/>
              <a:pathLst>
                <a:path w="24653" h="69948" extrusionOk="0">
                  <a:moveTo>
                    <a:pt x="24652" y="0"/>
                  </a:moveTo>
                  <a:cubicBezTo>
                    <a:pt x="24494" y="0"/>
                    <a:pt x="82" y="69807"/>
                    <a:pt x="30" y="69807"/>
                  </a:cubicBezTo>
                  <a:cubicBezTo>
                    <a:pt x="30" y="69807"/>
                    <a:pt x="30" y="69807"/>
                    <a:pt x="30" y="69807"/>
                  </a:cubicBezTo>
                  <a:lnTo>
                    <a:pt x="30" y="69807"/>
                  </a:lnTo>
                  <a:cubicBezTo>
                    <a:pt x="0" y="69889"/>
                    <a:pt x="64" y="69948"/>
                    <a:pt x="128" y="69948"/>
                  </a:cubicBezTo>
                  <a:cubicBezTo>
                    <a:pt x="165" y="69948"/>
                    <a:pt x="203" y="69927"/>
                    <a:pt x="221" y="69878"/>
                  </a:cubicBezTo>
                  <a:lnTo>
                    <a:pt x="24652" y="1"/>
                  </a:lnTo>
                  <a:cubicBezTo>
                    <a:pt x="24652" y="0"/>
                    <a:pt x="24652" y="0"/>
                    <a:pt x="24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718350" y="2256350"/>
              <a:ext cx="616425" cy="1748575"/>
            </a:xfrm>
            <a:custGeom>
              <a:avLst/>
              <a:gdLst/>
              <a:ahLst/>
              <a:cxnLst/>
              <a:rect l="l" t="t" r="r" b="b"/>
              <a:pathLst>
                <a:path w="24657" h="69943" extrusionOk="0">
                  <a:moveTo>
                    <a:pt x="24644" y="0"/>
                  </a:moveTo>
                  <a:cubicBezTo>
                    <a:pt x="24487" y="0"/>
                    <a:pt x="74" y="69807"/>
                    <a:pt x="23" y="69807"/>
                  </a:cubicBezTo>
                  <a:cubicBezTo>
                    <a:pt x="23" y="69807"/>
                    <a:pt x="23" y="69807"/>
                    <a:pt x="23" y="69807"/>
                  </a:cubicBezTo>
                  <a:lnTo>
                    <a:pt x="23" y="69807"/>
                  </a:lnTo>
                  <a:cubicBezTo>
                    <a:pt x="0" y="69889"/>
                    <a:pt x="62" y="69943"/>
                    <a:pt x="122" y="69943"/>
                  </a:cubicBezTo>
                  <a:cubicBezTo>
                    <a:pt x="159" y="69943"/>
                    <a:pt x="195" y="69923"/>
                    <a:pt x="213" y="69879"/>
                  </a:cubicBezTo>
                  <a:lnTo>
                    <a:pt x="24657" y="1"/>
                  </a:lnTo>
                  <a:lnTo>
                    <a:pt x="24645" y="1"/>
                  </a:lnTo>
                  <a:cubicBezTo>
                    <a:pt x="24645" y="1"/>
                    <a:pt x="24645" y="0"/>
                    <a:pt x="24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943175" y="2004550"/>
              <a:ext cx="616625" cy="1748700"/>
            </a:xfrm>
            <a:custGeom>
              <a:avLst/>
              <a:gdLst/>
              <a:ahLst/>
              <a:cxnLst/>
              <a:rect l="l" t="t" r="r" b="b"/>
              <a:pathLst>
                <a:path w="24665" h="69948" extrusionOk="0">
                  <a:moveTo>
                    <a:pt x="24665" y="0"/>
                  </a:moveTo>
                  <a:lnTo>
                    <a:pt x="24658" y="20"/>
                  </a:lnTo>
                  <a:lnTo>
                    <a:pt x="24658" y="20"/>
                  </a:lnTo>
                  <a:cubicBezTo>
                    <a:pt x="24661" y="14"/>
                    <a:pt x="24663" y="12"/>
                    <a:pt x="24664" y="12"/>
                  </a:cubicBezTo>
                  <a:cubicBezTo>
                    <a:pt x="24664" y="12"/>
                    <a:pt x="24665" y="12"/>
                    <a:pt x="24665" y="12"/>
                  </a:cubicBezTo>
                  <a:lnTo>
                    <a:pt x="24665" y="0"/>
                  </a:lnTo>
                  <a:close/>
                  <a:moveTo>
                    <a:pt x="24658" y="20"/>
                  </a:moveTo>
                  <a:cubicBezTo>
                    <a:pt x="24178" y="906"/>
                    <a:pt x="98" y="69806"/>
                    <a:pt x="31" y="69806"/>
                  </a:cubicBezTo>
                  <a:cubicBezTo>
                    <a:pt x="31" y="69806"/>
                    <a:pt x="31" y="69806"/>
                    <a:pt x="31" y="69806"/>
                  </a:cubicBezTo>
                  <a:lnTo>
                    <a:pt x="31" y="69806"/>
                  </a:lnTo>
                  <a:cubicBezTo>
                    <a:pt x="1" y="69889"/>
                    <a:pt x="70" y="69947"/>
                    <a:pt x="136" y="69947"/>
                  </a:cubicBezTo>
                  <a:cubicBezTo>
                    <a:pt x="176" y="69947"/>
                    <a:pt x="215" y="69927"/>
                    <a:pt x="233" y="69878"/>
                  </a:cubicBezTo>
                  <a:lnTo>
                    <a:pt x="24658" y="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828325" y="2752250"/>
              <a:ext cx="616600" cy="1748500"/>
            </a:xfrm>
            <a:custGeom>
              <a:avLst/>
              <a:gdLst/>
              <a:ahLst/>
              <a:cxnLst/>
              <a:rect l="l" t="t" r="r" b="b"/>
              <a:pathLst>
                <a:path w="24664" h="69940" extrusionOk="0">
                  <a:moveTo>
                    <a:pt x="24662" y="0"/>
                  </a:moveTo>
                  <a:cubicBezTo>
                    <a:pt x="24489" y="0"/>
                    <a:pt x="81" y="69807"/>
                    <a:pt x="29" y="69807"/>
                  </a:cubicBezTo>
                  <a:cubicBezTo>
                    <a:pt x="29" y="69807"/>
                    <a:pt x="29" y="69807"/>
                    <a:pt x="29" y="69807"/>
                  </a:cubicBezTo>
                  <a:lnTo>
                    <a:pt x="29" y="69807"/>
                  </a:lnTo>
                  <a:cubicBezTo>
                    <a:pt x="0" y="69887"/>
                    <a:pt x="64" y="69940"/>
                    <a:pt x="129" y="69940"/>
                  </a:cubicBezTo>
                  <a:cubicBezTo>
                    <a:pt x="170" y="69940"/>
                    <a:pt x="213" y="69918"/>
                    <a:pt x="231" y="69866"/>
                  </a:cubicBezTo>
                  <a:lnTo>
                    <a:pt x="24663" y="1"/>
                  </a:lnTo>
                  <a:cubicBezTo>
                    <a:pt x="24663" y="0"/>
                    <a:pt x="24663" y="0"/>
                    <a:pt x="24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807125" y="2666225"/>
              <a:ext cx="616475" cy="1748525"/>
            </a:xfrm>
            <a:custGeom>
              <a:avLst/>
              <a:gdLst/>
              <a:ahLst/>
              <a:cxnLst/>
              <a:rect l="l" t="t" r="r" b="b"/>
              <a:pathLst>
                <a:path w="24659" h="69941" extrusionOk="0">
                  <a:moveTo>
                    <a:pt x="24658" y="0"/>
                  </a:moveTo>
                  <a:cubicBezTo>
                    <a:pt x="24489" y="0"/>
                    <a:pt x="76" y="69807"/>
                    <a:pt x="25" y="69807"/>
                  </a:cubicBezTo>
                  <a:cubicBezTo>
                    <a:pt x="25" y="69807"/>
                    <a:pt x="25" y="69807"/>
                    <a:pt x="25" y="69807"/>
                  </a:cubicBezTo>
                  <a:lnTo>
                    <a:pt x="25" y="69807"/>
                  </a:lnTo>
                  <a:cubicBezTo>
                    <a:pt x="1" y="69855"/>
                    <a:pt x="37" y="69914"/>
                    <a:pt x="84" y="69938"/>
                  </a:cubicBezTo>
                  <a:cubicBezTo>
                    <a:pt x="94" y="69940"/>
                    <a:pt x="104" y="69941"/>
                    <a:pt x="114" y="69941"/>
                  </a:cubicBezTo>
                  <a:cubicBezTo>
                    <a:pt x="163" y="69941"/>
                    <a:pt x="207" y="69916"/>
                    <a:pt x="227" y="69866"/>
                  </a:cubicBezTo>
                  <a:lnTo>
                    <a:pt x="24659" y="1"/>
                  </a:lnTo>
                  <a:cubicBezTo>
                    <a:pt x="24659" y="0"/>
                    <a:pt x="24658" y="0"/>
                    <a:pt x="24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901525" y="1636000"/>
              <a:ext cx="230675" cy="649075"/>
            </a:xfrm>
            <a:custGeom>
              <a:avLst/>
              <a:gdLst/>
              <a:ahLst/>
              <a:cxnLst/>
              <a:rect l="l" t="t" r="r" b="b"/>
              <a:pathLst>
                <a:path w="9227" h="25963" extrusionOk="0">
                  <a:moveTo>
                    <a:pt x="9225" y="1"/>
                  </a:moveTo>
                  <a:cubicBezTo>
                    <a:pt x="9057" y="1"/>
                    <a:pt x="75" y="25827"/>
                    <a:pt x="23" y="25827"/>
                  </a:cubicBezTo>
                  <a:cubicBezTo>
                    <a:pt x="23" y="25827"/>
                    <a:pt x="23" y="25827"/>
                    <a:pt x="23" y="25827"/>
                  </a:cubicBezTo>
                  <a:lnTo>
                    <a:pt x="23" y="25827"/>
                  </a:lnTo>
                  <a:cubicBezTo>
                    <a:pt x="1" y="25909"/>
                    <a:pt x="62" y="25963"/>
                    <a:pt x="123" y="25963"/>
                  </a:cubicBezTo>
                  <a:cubicBezTo>
                    <a:pt x="159" y="25963"/>
                    <a:pt x="196" y="25943"/>
                    <a:pt x="214" y="25898"/>
                  </a:cubicBezTo>
                  <a:lnTo>
                    <a:pt x="9227" y="2"/>
                  </a:lnTo>
                  <a:cubicBezTo>
                    <a:pt x="9226" y="1"/>
                    <a:pt x="9226" y="1"/>
                    <a:pt x="9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26075" y="1149050"/>
              <a:ext cx="230425" cy="649175"/>
            </a:xfrm>
            <a:custGeom>
              <a:avLst/>
              <a:gdLst/>
              <a:ahLst/>
              <a:cxnLst/>
              <a:rect l="l" t="t" r="r" b="b"/>
              <a:pathLst>
                <a:path w="9217" h="25967" extrusionOk="0">
                  <a:moveTo>
                    <a:pt x="9215" y="0"/>
                  </a:moveTo>
                  <a:cubicBezTo>
                    <a:pt x="9047" y="0"/>
                    <a:pt x="76" y="25826"/>
                    <a:pt x="13" y="25826"/>
                  </a:cubicBezTo>
                  <a:cubicBezTo>
                    <a:pt x="13" y="25826"/>
                    <a:pt x="13" y="25826"/>
                    <a:pt x="13" y="25826"/>
                  </a:cubicBezTo>
                  <a:lnTo>
                    <a:pt x="13" y="25826"/>
                  </a:lnTo>
                  <a:cubicBezTo>
                    <a:pt x="1" y="25886"/>
                    <a:pt x="25" y="25945"/>
                    <a:pt x="84" y="25957"/>
                  </a:cubicBezTo>
                  <a:cubicBezTo>
                    <a:pt x="97" y="25963"/>
                    <a:pt x="110" y="25966"/>
                    <a:pt x="123" y="25966"/>
                  </a:cubicBezTo>
                  <a:cubicBezTo>
                    <a:pt x="160" y="25966"/>
                    <a:pt x="198" y="25942"/>
                    <a:pt x="215" y="25898"/>
                  </a:cubicBezTo>
                  <a:lnTo>
                    <a:pt x="9216" y="2"/>
                  </a:lnTo>
                  <a:cubicBezTo>
                    <a:pt x="9216" y="1"/>
                    <a:pt x="9215" y="0"/>
                    <a:pt x="9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305025" y="1765175"/>
              <a:ext cx="123825" cy="344500"/>
            </a:xfrm>
            <a:custGeom>
              <a:avLst/>
              <a:gdLst/>
              <a:ahLst/>
              <a:cxnLst/>
              <a:rect l="l" t="t" r="r" b="b"/>
              <a:pathLst>
                <a:path w="4953" h="13780" extrusionOk="0">
                  <a:moveTo>
                    <a:pt x="4949" y="0"/>
                  </a:moveTo>
                  <a:cubicBezTo>
                    <a:pt x="4788" y="0"/>
                    <a:pt x="74" y="13647"/>
                    <a:pt x="23" y="13647"/>
                  </a:cubicBezTo>
                  <a:cubicBezTo>
                    <a:pt x="23" y="13647"/>
                    <a:pt x="23" y="13647"/>
                    <a:pt x="23" y="13647"/>
                  </a:cubicBezTo>
                  <a:lnTo>
                    <a:pt x="23" y="13647"/>
                  </a:lnTo>
                  <a:cubicBezTo>
                    <a:pt x="0" y="13723"/>
                    <a:pt x="65" y="13780"/>
                    <a:pt x="130" y="13780"/>
                  </a:cubicBezTo>
                  <a:cubicBezTo>
                    <a:pt x="167" y="13780"/>
                    <a:pt x="204" y="13762"/>
                    <a:pt x="225" y="13719"/>
                  </a:cubicBezTo>
                  <a:lnTo>
                    <a:pt x="4952" y="3"/>
                  </a:lnTo>
                  <a:cubicBezTo>
                    <a:pt x="4951" y="1"/>
                    <a:pt x="4950" y="0"/>
                    <a:pt x="4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89825" y="3725525"/>
              <a:ext cx="123825" cy="344300"/>
            </a:xfrm>
            <a:custGeom>
              <a:avLst/>
              <a:gdLst/>
              <a:ahLst/>
              <a:cxnLst/>
              <a:rect l="l" t="t" r="r" b="b"/>
              <a:pathLst>
                <a:path w="4953" h="13772" extrusionOk="0">
                  <a:moveTo>
                    <a:pt x="4950" y="1"/>
                  </a:moveTo>
                  <a:cubicBezTo>
                    <a:pt x="4788" y="1"/>
                    <a:pt x="75" y="13636"/>
                    <a:pt x="23" y="13636"/>
                  </a:cubicBezTo>
                  <a:cubicBezTo>
                    <a:pt x="23" y="13636"/>
                    <a:pt x="23" y="13636"/>
                    <a:pt x="23" y="13636"/>
                  </a:cubicBezTo>
                  <a:lnTo>
                    <a:pt x="23" y="13636"/>
                  </a:lnTo>
                  <a:cubicBezTo>
                    <a:pt x="1" y="13717"/>
                    <a:pt x="62" y="13771"/>
                    <a:pt x="126" y="13771"/>
                  </a:cubicBezTo>
                  <a:cubicBezTo>
                    <a:pt x="164" y="13771"/>
                    <a:pt x="203" y="13752"/>
                    <a:pt x="226" y="13707"/>
                  </a:cubicBezTo>
                  <a:lnTo>
                    <a:pt x="4952" y="3"/>
                  </a:lnTo>
                  <a:cubicBezTo>
                    <a:pt x="4952" y="2"/>
                    <a:pt x="4951" y="1"/>
                    <a:pt x="4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774425" y="2923950"/>
              <a:ext cx="148225" cy="413550"/>
            </a:xfrm>
            <a:custGeom>
              <a:avLst/>
              <a:gdLst/>
              <a:ahLst/>
              <a:cxnLst/>
              <a:rect l="l" t="t" r="r" b="b"/>
              <a:pathLst>
                <a:path w="5929" h="16542" extrusionOk="0">
                  <a:moveTo>
                    <a:pt x="5926" y="0"/>
                  </a:moveTo>
                  <a:cubicBezTo>
                    <a:pt x="5760" y="0"/>
                    <a:pt x="86" y="16409"/>
                    <a:pt x="23" y="16409"/>
                  </a:cubicBezTo>
                  <a:cubicBezTo>
                    <a:pt x="23" y="16409"/>
                    <a:pt x="23" y="16409"/>
                    <a:pt x="23" y="16409"/>
                  </a:cubicBezTo>
                  <a:lnTo>
                    <a:pt x="23" y="16409"/>
                  </a:lnTo>
                  <a:cubicBezTo>
                    <a:pt x="0" y="16485"/>
                    <a:pt x="70" y="16542"/>
                    <a:pt x="135" y="16542"/>
                  </a:cubicBezTo>
                  <a:cubicBezTo>
                    <a:pt x="172" y="16542"/>
                    <a:pt x="208" y="16524"/>
                    <a:pt x="225" y="16481"/>
                  </a:cubicBezTo>
                  <a:lnTo>
                    <a:pt x="5929" y="3"/>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016600" y="2418825"/>
              <a:ext cx="147925" cy="413650"/>
            </a:xfrm>
            <a:custGeom>
              <a:avLst/>
              <a:gdLst/>
              <a:ahLst/>
              <a:cxnLst/>
              <a:rect l="l" t="t" r="r" b="b"/>
              <a:pathLst>
                <a:path w="5917" h="16546" extrusionOk="0">
                  <a:moveTo>
                    <a:pt x="5914" y="1"/>
                  </a:moveTo>
                  <a:cubicBezTo>
                    <a:pt x="5752" y="1"/>
                    <a:pt x="74" y="16409"/>
                    <a:pt x="23" y="16409"/>
                  </a:cubicBezTo>
                  <a:cubicBezTo>
                    <a:pt x="23" y="16409"/>
                    <a:pt x="23" y="16409"/>
                    <a:pt x="23" y="16409"/>
                  </a:cubicBezTo>
                  <a:lnTo>
                    <a:pt x="23" y="16409"/>
                  </a:lnTo>
                  <a:cubicBezTo>
                    <a:pt x="0" y="16491"/>
                    <a:pt x="62" y="16545"/>
                    <a:pt x="125" y="16545"/>
                  </a:cubicBezTo>
                  <a:cubicBezTo>
                    <a:pt x="164" y="16545"/>
                    <a:pt x="203" y="16526"/>
                    <a:pt x="225" y="16481"/>
                  </a:cubicBezTo>
                  <a:lnTo>
                    <a:pt x="5916"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69925" y="2335775"/>
              <a:ext cx="148025" cy="413375"/>
            </a:xfrm>
            <a:custGeom>
              <a:avLst/>
              <a:gdLst/>
              <a:ahLst/>
              <a:cxnLst/>
              <a:rect l="l" t="t" r="r" b="b"/>
              <a:pathLst>
                <a:path w="5921" h="16535" extrusionOk="0">
                  <a:moveTo>
                    <a:pt x="5918" y="1"/>
                  </a:moveTo>
                  <a:cubicBezTo>
                    <a:pt x="5917" y="1"/>
                    <a:pt x="5915" y="1"/>
                    <a:pt x="5914" y="3"/>
                  </a:cubicBezTo>
                  <a:lnTo>
                    <a:pt x="5920" y="3"/>
                  </a:lnTo>
                  <a:cubicBezTo>
                    <a:pt x="5920" y="1"/>
                    <a:pt x="5919" y="1"/>
                    <a:pt x="5918" y="1"/>
                  </a:cubicBezTo>
                  <a:close/>
                  <a:moveTo>
                    <a:pt x="5908" y="3"/>
                  </a:moveTo>
                  <a:lnTo>
                    <a:pt x="5904" y="16"/>
                  </a:lnTo>
                  <a:lnTo>
                    <a:pt x="5904" y="16"/>
                  </a:lnTo>
                  <a:cubicBezTo>
                    <a:pt x="5908" y="10"/>
                    <a:pt x="5911" y="5"/>
                    <a:pt x="5914" y="3"/>
                  </a:cubicBezTo>
                  <a:close/>
                  <a:moveTo>
                    <a:pt x="5904" y="16"/>
                  </a:moveTo>
                  <a:lnTo>
                    <a:pt x="5904" y="16"/>
                  </a:lnTo>
                  <a:cubicBezTo>
                    <a:pt x="5552" y="577"/>
                    <a:pt x="77" y="16410"/>
                    <a:pt x="15" y="16410"/>
                  </a:cubicBezTo>
                  <a:cubicBezTo>
                    <a:pt x="15" y="16410"/>
                    <a:pt x="15" y="16410"/>
                    <a:pt x="15" y="16410"/>
                  </a:cubicBezTo>
                  <a:lnTo>
                    <a:pt x="15" y="16410"/>
                  </a:lnTo>
                  <a:cubicBezTo>
                    <a:pt x="0" y="16483"/>
                    <a:pt x="58" y="16534"/>
                    <a:pt x="119" y="16534"/>
                  </a:cubicBezTo>
                  <a:cubicBezTo>
                    <a:pt x="156" y="16534"/>
                    <a:pt x="195" y="16515"/>
                    <a:pt x="217" y="16469"/>
                  </a:cubicBezTo>
                  <a:lnTo>
                    <a:pt x="5904" y="1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283125" y="4087200"/>
              <a:ext cx="148225" cy="413550"/>
            </a:xfrm>
            <a:custGeom>
              <a:avLst/>
              <a:gdLst/>
              <a:ahLst/>
              <a:cxnLst/>
              <a:rect l="l" t="t" r="r" b="b"/>
              <a:pathLst>
                <a:path w="5929" h="16542" extrusionOk="0">
                  <a:moveTo>
                    <a:pt x="5926" y="0"/>
                  </a:moveTo>
                  <a:cubicBezTo>
                    <a:pt x="5760" y="0"/>
                    <a:pt x="86" y="16409"/>
                    <a:pt x="23" y="16409"/>
                  </a:cubicBezTo>
                  <a:cubicBezTo>
                    <a:pt x="23" y="16409"/>
                    <a:pt x="23" y="16409"/>
                    <a:pt x="23" y="16409"/>
                  </a:cubicBezTo>
                  <a:lnTo>
                    <a:pt x="23" y="16409"/>
                  </a:lnTo>
                  <a:cubicBezTo>
                    <a:pt x="0" y="16485"/>
                    <a:pt x="69" y="16541"/>
                    <a:pt x="135" y="16541"/>
                  </a:cubicBezTo>
                  <a:cubicBezTo>
                    <a:pt x="172" y="16541"/>
                    <a:pt x="208" y="16523"/>
                    <a:pt x="225" y="16480"/>
                  </a:cubicBezTo>
                  <a:lnTo>
                    <a:pt x="5928" y="2"/>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577650" y="2573025"/>
              <a:ext cx="219975" cy="619425"/>
            </a:xfrm>
            <a:custGeom>
              <a:avLst/>
              <a:gdLst/>
              <a:ahLst/>
              <a:cxnLst/>
              <a:rect l="l" t="t" r="r" b="b"/>
              <a:pathLst>
                <a:path w="8799" h="24777" extrusionOk="0">
                  <a:moveTo>
                    <a:pt x="8797" y="1"/>
                  </a:moveTo>
                  <a:cubicBezTo>
                    <a:pt x="8634" y="1"/>
                    <a:pt x="76" y="24636"/>
                    <a:pt x="12" y="24636"/>
                  </a:cubicBezTo>
                  <a:cubicBezTo>
                    <a:pt x="12" y="24636"/>
                    <a:pt x="12" y="24636"/>
                    <a:pt x="12" y="24636"/>
                  </a:cubicBezTo>
                  <a:lnTo>
                    <a:pt x="12" y="24636"/>
                  </a:lnTo>
                  <a:cubicBezTo>
                    <a:pt x="0" y="24696"/>
                    <a:pt x="24" y="24755"/>
                    <a:pt x="84" y="24767"/>
                  </a:cubicBezTo>
                  <a:cubicBezTo>
                    <a:pt x="99" y="24773"/>
                    <a:pt x="114" y="24776"/>
                    <a:pt x="129" y="24776"/>
                  </a:cubicBezTo>
                  <a:cubicBezTo>
                    <a:pt x="171" y="24776"/>
                    <a:pt x="206" y="24752"/>
                    <a:pt x="215" y="24708"/>
                  </a:cubicBezTo>
                  <a:lnTo>
                    <a:pt x="8799" y="2"/>
                  </a:lnTo>
                  <a:cubicBezTo>
                    <a:pt x="8799" y="1"/>
                    <a:pt x="8798" y="1"/>
                    <a:pt x="8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522025" y="3078425"/>
              <a:ext cx="147925" cy="413650"/>
            </a:xfrm>
            <a:custGeom>
              <a:avLst/>
              <a:gdLst/>
              <a:ahLst/>
              <a:cxnLst/>
              <a:rect l="l" t="t" r="r" b="b"/>
              <a:pathLst>
                <a:path w="5917" h="16546" extrusionOk="0">
                  <a:moveTo>
                    <a:pt x="5914" y="1"/>
                  </a:moveTo>
                  <a:cubicBezTo>
                    <a:pt x="5748" y="1"/>
                    <a:pt x="74" y="16410"/>
                    <a:pt x="23" y="16410"/>
                  </a:cubicBezTo>
                  <a:cubicBezTo>
                    <a:pt x="23" y="16410"/>
                    <a:pt x="23" y="16410"/>
                    <a:pt x="23" y="16410"/>
                  </a:cubicBezTo>
                  <a:lnTo>
                    <a:pt x="23" y="16410"/>
                  </a:lnTo>
                  <a:cubicBezTo>
                    <a:pt x="0" y="16491"/>
                    <a:pt x="62" y="16545"/>
                    <a:pt x="125" y="16545"/>
                  </a:cubicBezTo>
                  <a:cubicBezTo>
                    <a:pt x="163" y="16545"/>
                    <a:pt x="203" y="16526"/>
                    <a:pt x="225" y="16481"/>
                  </a:cubicBezTo>
                  <a:lnTo>
                    <a:pt x="5916" y="3"/>
                  </a:lnTo>
                  <a:cubicBezTo>
                    <a:pt x="5916" y="2"/>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342825" y="3595175"/>
              <a:ext cx="148225" cy="413625"/>
            </a:xfrm>
            <a:custGeom>
              <a:avLst/>
              <a:gdLst/>
              <a:ahLst/>
              <a:cxnLst/>
              <a:rect l="l" t="t" r="r" b="b"/>
              <a:pathLst>
                <a:path w="5929" h="16545" extrusionOk="0">
                  <a:moveTo>
                    <a:pt x="5926" y="0"/>
                  </a:moveTo>
                  <a:cubicBezTo>
                    <a:pt x="5760" y="0"/>
                    <a:pt x="86" y="16409"/>
                    <a:pt x="23" y="16409"/>
                  </a:cubicBezTo>
                  <a:cubicBezTo>
                    <a:pt x="23" y="16409"/>
                    <a:pt x="23" y="16409"/>
                    <a:pt x="23" y="16409"/>
                  </a:cubicBezTo>
                  <a:lnTo>
                    <a:pt x="23" y="16409"/>
                  </a:lnTo>
                  <a:cubicBezTo>
                    <a:pt x="1" y="16491"/>
                    <a:pt x="67" y="16545"/>
                    <a:pt x="131" y="16545"/>
                  </a:cubicBezTo>
                  <a:cubicBezTo>
                    <a:pt x="169" y="16545"/>
                    <a:pt x="208" y="16525"/>
                    <a:pt x="225" y="16480"/>
                  </a:cubicBezTo>
                  <a:lnTo>
                    <a:pt x="5929" y="2"/>
                  </a:lnTo>
                  <a:cubicBezTo>
                    <a:pt x="5928" y="1"/>
                    <a:pt x="5927" y="0"/>
                    <a:pt x="5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32350" y="1985150"/>
              <a:ext cx="147925" cy="413625"/>
            </a:xfrm>
            <a:custGeom>
              <a:avLst/>
              <a:gdLst/>
              <a:ahLst/>
              <a:cxnLst/>
              <a:rect l="l" t="t" r="r" b="b"/>
              <a:pathLst>
                <a:path w="5917" h="16545" extrusionOk="0">
                  <a:moveTo>
                    <a:pt x="5914" y="0"/>
                  </a:moveTo>
                  <a:cubicBezTo>
                    <a:pt x="5752" y="0"/>
                    <a:pt x="74" y="16409"/>
                    <a:pt x="23" y="16409"/>
                  </a:cubicBezTo>
                  <a:cubicBezTo>
                    <a:pt x="23" y="16409"/>
                    <a:pt x="23" y="16409"/>
                    <a:pt x="23" y="16409"/>
                  </a:cubicBezTo>
                  <a:lnTo>
                    <a:pt x="23" y="16409"/>
                  </a:lnTo>
                  <a:cubicBezTo>
                    <a:pt x="0" y="16491"/>
                    <a:pt x="62" y="16545"/>
                    <a:pt x="122" y="16545"/>
                  </a:cubicBezTo>
                  <a:cubicBezTo>
                    <a:pt x="159" y="16545"/>
                    <a:pt x="195" y="16525"/>
                    <a:pt x="213" y="16481"/>
                  </a:cubicBezTo>
                  <a:lnTo>
                    <a:pt x="5916" y="2"/>
                  </a:lnTo>
                  <a:cubicBezTo>
                    <a:pt x="5916" y="1"/>
                    <a:pt x="5915" y="0"/>
                    <a:pt x="5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577675" y="1330300"/>
              <a:ext cx="147925" cy="413650"/>
            </a:xfrm>
            <a:custGeom>
              <a:avLst/>
              <a:gdLst/>
              <a:ahLst/>
              <a:cxnLst/>
              <a:rect l="l" t="t" r="r" b="b"/>
              <a:pathLst>
                <a:path w="5917" h="16546" extrusionOk="0">
                  <a:moveTo>
                    <a:pt x="5914" y="1"/>
                  </a:moveTo>
                  <a:cubicBezTo>
                    <a:pt x="5748" y="1"/>
                    <a:pt x="74" y="16409"/>
                    <a:pt x="23" y="16409"/>
                  </a:cubicBezTo>
                  <a:cubicBezTo>
                    <a:pt x="23" y="16409"/>
                    <a:pt x="23" y="16409"/>
                    <a:pt x="23" y="16409"/>
                  </a:cubicBezTo>
                  <a:lnTo>
                    <a:pt x="23" y="16409"/>
                  </a:lnTo>
                  <a:cubicBezTo>
                    <a:pt x="1" y="16491"/>
                    <a:pt x="62" y="16545"/>
                    <a:pt x="123" y="16545"/>
                  </a:cubicBezTo>
                  <a:cubicBezTo>
                    <a:pt x="159" y="16545"/>
                    <a:pt x="196" y="16526"/>
                    <a:pt x="214" y="16481"/>
                  </a:cubicBezTo>
                  <a:lnTo>
                    <a:pt x="5917" y="3"/>
                  </a:lnTo>
                  <a:cubicBezTo>
                    <a:pt x="5916" y="1"/>
                    <a:pt x="5915" y="1"/>
                    <a:pt x="5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18025" y="1823250"/>
              <a:ext cx="261825" cy="737575"/>
            </a:xfrm>
            <a:custGeom>
              <a:avLst/>
              <a:gdLst/>
              <a:ahLst/>
              <a:cxnLst/>
              <a:rect l="l" t="t" r="r" b="b"/>
              <a:pathLst>
                <a:path w="10473" h="29503" extrusionOk="0">
                  <a:moveTo>
                    <a:pt x="10471" y="0"/>
                  </a:moveTo>
                  <a:cubicBezTo>
                    <a:pt x="10303" y="0"/>
                    <a:pt x="86" y="29362"/>
                    <a:pt x="30" y="29362"/>
                  </a:cubicBezTo>
                  <a:cubicBezTo>
                    <a:pt x="30" y="29362"/>
                    <a:pt x="30" y="29362"/>
                    <a:pt x="30" y="29362"/>
                  </a:cubicBezTo>
                  <a:lnTo>
                    <a:pt x="30" y="29362"/>
                  </a:lnTo>
                  <a:cubicBezTo>
                    <a:pt x="0" y="29444"/>
                    <a:pt x="69" y="29503"/>
                    <a:pt x="136" y="29503"/>
                  </a:cubicBezTo>
                  <a:cubicBezTo>
                    <a:pt x="176" y="29503"/>
                    <a:pt x="215" y="29482"/>
                    <a:pt x="233" y="29434"/>
                  </a:cubicBezTo>
                  <a:lnTo>
                    <a:pt x="10472" y="1"/>
                  </a:lnTo>
                  <a:cubicBezTo>
                    <a:pt x="10472" y="1"/>
                    <a:pt x="10471" y="0"/>
                    <a:pt x="10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436550" y="3459450"/>
              <a:ext cx="319125" cy="901725"/>
            </a:xfrm>
            <a:custGeom>
              <a:avLst/>
              <a:gdLst/>
              <a:ahLst/>
              <a:cxnLst/>
              <a:rect l="l" t="t" r="r" b="b"/>
              <a:pathLst>
                <a:path w="12765" h="36069" extrusionOk="0">
                  <a:moveTo>
                    <a:pt x="12763" y="1"/>
                  </a:moveTo>
                  <a:cubicBezTo>
                    <a:pt x="12595" y="1"/>
                    <a:pt x="68" y="35923"/>
                    <a:pt x="13" y="35923"/>
                  </a:cubicBezTo>
                  <a:cubicBezTo>
                    <a:pt x="13" y="35923"/>
                    <a:pt x="13" y="35923"/>
                    <a:pt x="13" y="35923"/>
                  </a:cubicBezTo>
                  <a:lnTo>
                    <a:pt x="13" y="35923"/>
                  </a:lnTo>
                  <a:cubicBezTo>
                    <a:pt x="1" y="35982"/>
                    <a:pt x="24" y="36042"/>
                    <a:pt x="84" y="36066"/>
                  </a:cubicBezTo>
                  <a:cubicBezTo>
                    <a:pt x="92" y="36068"/>
                    <a:pt x="100" y="36069"/>
                    <a:pt x="109" y="36069"/>
                  </a:cubicBezTo>
                  <a:cubicBezTo>
                    <a:pt x="150" y="36069"/>
                    <a:pt x="195" y="36044"/>
                    <a:pt x="215" y="35994"/>
                  </a:cubicBezTo>
                  <a:lnTo>
                    <a:pt x="12764" y="2"/>
                  </a:lnTo>
                  <a:cubicBezTo>
                    <a:pt x="12764" y="1"/>
                    <a:pt x="12763" y="1"/>
                    <a:pt x="1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872625" y="1149050"/>
              <a:ext cx="300050" cy="847850"/>
            </a:xfrm>
            <a:custGeom>
              <a:avLst/>
              <a:gdLst/>
              <a:ahLst/>
              <a:cxnLst/>
              <a:rect l="l" t="t" r="r" b="b"/>
              <a:pathLst>
                <a:path w="12002" h="33914" extrusionOk="0">
                  <a:moveTo>
                    <a:pt x="12001" y="1"/>
                  </a:moveTo>
                  <a:cubicBezTo>
                    <a:pt x="11844" y="1"/>
                    <a:pt x="80" y="33768"/>
                    <a:pt x="12" y="33768"/>
                  </a:cubicBezTo>
                  <a:cubicBezTo>
                    <a:pt x="12" y="33768"/>
                    <a:pt x="12" y="33768"/>
                    <a:pt x="12" y="33768"/>
                  </a:cubicBezTo>
                  <a:lnTo>
                    <a:pt x="12" y="33768"/>
                  </a:lnTo>
                  <a:cubicBezTo>
                    <a:pt x="0" y="33827"/>
                    <a:pt x="24" y="33887"/>
                    <a:pt x="84" y="33911"/>
                  </a:cubicBezTo>
                  <a:cubicBezTo>
                    <a:pt x="92" y="33913"/>
                    <a:pt x="100" y="33914"/>
                    <a:pt x="109" y="33914"/>
                  </a:cubicBezTo>
                  <a:cubicBezTo>
                    <a:pt x="153" y="33914"/>
                    <a:pt x="205" y="33889"/>
                    <a:pt x="215" y="33839"/>
                  </a:cubicBezTo>
                  <a:lnTo>
                    <a:pt x="12002" y="2"/>
                  </a:lnTo>
                  <a:cubicBezTo>
                    <a:pt x="12002" y="1"/>
                    <a:pt x="12001" y="1"/>
                    <a:pt x="1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140025" y="1149050"/>
              <a:ext cx="377225" cy="1066975"/>
            </a:xfrm>
            <a:custGeom>
              <a:avLst/>
              <a:gdLst/>
              <a:ahLst/>
              <a:cxnLst/>
              <a:rect l="l" t="t" r="r" b="b"/>
              <a:pathLst>
                <a:path w="15089" h="42679" extrusionOk="0">
                  <a:moveTo>
                    <a:pt x="15087" y="1"/>
                  </a:moveTo>
                  <a:cubicBezTo>
                    <a:pt x="14919" y="1"/>
                    <a:pt x="83" y="42543"/>
                    <a:pt x="15" y="42543"/>
                  </a:cubicBezTo>
                  <a:cubicBezTo>
                    <a:pt x="15" y="42543"/>
                    <a:pt x="15" y="42543"/>
                    <a:pt x="15" y="42543"/>
                  </a:cubicBezTo>
                  <a:lnTo>
                    <a:pt x="15" y="42543"/>
                  </a:lnTo>
                  <a:cubicBezTo>
                    <a:pt x="0" y="42624"/>
                    <a:pt x="64" y="42678"/>
                    <a:pt x="126" y="42678"/>
                  </a:cubicBezTo>
                  <a:cubicBezTo>
                    <a:pt x="163" y="42678"/>
                    <a:pt x="199" y="42659"/>
                    <a:pt x="217" y="42614"/>
                  </a:cubicBezTo>
                  <a:lnTo>
                    <a:pt x="15088" y="2"/>
                  </a:lnTo>
                  <a:cubicBezTo>
                    <a:pt x="15088" y="1"/>
                    <a:pt x="15088" y="1"/>
                    <a:pt x="15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742750" y="2340875"/>
              <a:ext cx="616275" cy="1748375"/>
            </a:xfrm>
            <a:custGeom>
              <a:avLst/>
              <a:gdLst/>
              <a:ahLst/>
              <a:cxnLst/>
              <a:rect l="l" t="t" r="r" b="b"/>
              <a:pathLst>
                <a:path w="24651" h="69935" extrusionOk="0">
                  <a:moveTo>
                    <a:pt x="24650" y="1"/>
                  </a:moveTo>
                  <a:cubicBezTo>
                    <a:pt x="24480" y="1"/>
                    <a:pt x="80" y="69807"/>
                    <a:pt x="16" y="69807"/>
                  </a:cubicBezTo>
                  <a:cubicBezTo>
                    <a:pt x="16" y="69807"/>
                    <a:pt x="16" y="69807"/>
                    <a:pt x="16" y="69807"/>
                  </a:cubicBezTo>
                  <a:lnTo>
                    <a:pt x="16" y="69807"/>
                  </a:lnTo>
                  <a:cubicBezTo>
                    <a:pt x="1" y="69883"/>
                    <a:pt x="63" y="69935"/>
                    <a:pt x="125" y="69935"/>
                  </a:cubicBezTo>
                  <a:cubicBezTo>
                    <a:pt x="161" y="69935"/>
                    <a:pt x="197" y="69918"/>
                    <a:pt x="219" y="69879"/>
                  </a:cubicBezTo>
                  <a:lnTo>
                    <a:pt x="24650" y="1"/>
                  </a:lnTo>
                  <a:cubicBezTo>
                    <a:pt x="24650" y="1"/>
                    <a:pt x="24650" y="1"/>
                    <a:pt x="24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269775" y="1751525"/>
              <a:ext cx="616275" cy="1748375"/>
            </a:xfrm>
            <a:custGeom>
              <a:avLst/>
              <a:gdLst/>
              <a:ahLst/>
              <a:cxnLst/>
              <a:rect l="l" t="t" r="r" b="b"/>
              <a:pathLst>
                <a:path w="24651" h="69935" extrusionOk="0">
                  <a:moveTo>
                    <a:pt x="24649" y="0"/>
                  </a:moveTo>
                  <a:cubicBezTo>
                    <a:pt x="24480" y="0"/>
                    <a:pt x="68" y="69807"/>
                    <a:pt x="16" y="69807"/>
                  </a:cubicBezTo>
                  <a:cubicBezTo>
                    <a:pt x="16" y="69807"/>
                    <a:pt x="16" y="69807"/>
                    <a:pt x="16" y="69807"/>
                  </a:cubicBezTo>
                  <a:lnTo>
                    <a:pt x="16" y="69807"/>
                  </a:lnTo>
                  <a:cubicBezTo>
                    <a:pt x="1" y="69883"/>
                    <a:pt x="63" y="69934"/>
                    <a:pt x="125" y="69934"/>
                  </a:cubicBezTo>
                  <a:cubicBezTo>
                    <a:pt x="161" y="69934"/>
                    <a:pt x="197" y="69918"/>
                    <a:pt x="218" y="69879"/>
                  </a:cubicBezTo>
                  <a:lnTo>
                    <a:pt x="24650" y="1"/>
                  </a:lnTo>
                  <a:cubicBezTo>
                    <a:pt x="24650" y="1"/>
                    <a:pt x="24650" y="0"/>
                    <a:pt x="24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2"/>
          <p:cNvGrpSpPr/>
          <p:nvPr/>
        </p:nvGrpSpPr>
        <p:grpSpPr>
          <a:xfrm>
            <a:off x="0" y="1744325"/>
            <a:ext cx="9144183" cy="3407831"/>
            <a:chOff x="0" y="1744325"/>
            <a:chExt cx="9144183" cy="3407831"/>
          </a:xfrm>
        </p:grpSpPr>
        <p:grpSp>
          <p:nvGrpSpPr>
            <p:cNvPr id="94" name="Google Shape;94;p2"/>
            <p:cNvGrpSpPr/>
            <p:nvPr/>
          </p:nvGrpSpPr>
          <p:grpSpPr>
            <a:xfrm>
              <a:off x="126" y="1744325"/>
              <a:ext cx="9144057" cy="3399169"/>
              <a:chOff x="126" y="1744325"/>
              <a:chExt cx="9144057" cy="3399169"/>
            </a:xfrm>
          </p:grpSpPr>
          <p:sp>
            <p:nvSpPr>
              <p:cNvPr id="95" name="Google Shape;95;p2"/>
              <p:cNvSpPr/>
              <p:nvPr/>
            </p:nvSpPr>
            <p:spPr>
              <a:xfrm>
                <a:off x="126" y="1744325"/>
                <a:ext cx="9144057" cy="3399169"/>
              </a:xfrm>
              <a:custGeom>
                <a:avLst/>
                <a:gdLst/>
                <a:ahLst/>
                <a:cxnLst/>
                <a:rect l="l" t="t" r="r" b="b"/>
                <a:pathLst>
                  <a:path w="210814" h="78367" extrusionOk="0">
                    <a:moveTo>
                      <a:pt x="210813" y="0"/>
                    </a:moveTo>
                    <a:cubicBezTo>
                      <a:pt x="204586" y="488"/>
                      <a:pt x="199681" y="5537"/>
                      <a:pt x="199383" y="11775"/>
                    </a:cubicBezTo>
                    <a:cubicBezTo>
                      <a:pt x="198645" y="11692"/>
                      <a:pt x="197907" y="11645"/>
                      <a:pt x="197168" y="11645"/>
                    </a:cubicBezTo>
                    <a:cubicBezTo>
                      <a:pt x="197159" y="11644"/>
                      <a:pt x="197150" y="11644"/>
                      <a:pt x="197141" y="11644"/>
                    </a:cubicBezTo>
                    <a:cubicBezTo>
                      <a:pt x="189330" y="11644"/>
                      <a:pt x="182390" y="16666"/>
                      <a:pt x="179940" y="24087"/>
                    </a:cubicBezTo>
                    <a:cubicBezTo>
                      <a:pt x="178506" y="23361"/>
                      <a:pt x="177001" y="23025"/>
                      <a:pt x="175529" y="23025"/>
                    </a:cubicBezTo>
                    <a:cubicBezTo>
                      <a:pt x="170914" y="23025"/>
                      <a:pt x="166622" y="26331"/>
                      <a:pt x="165855" y="31314"/>
                    </a:cubicBezTo>
                    <a:cubicBezTo>
                      <a:pt x="164333" y="30847"/>
                      <a:pt x="162774" y="30620"/>
                      <a:pt x="161228" y="30620"/>
                    </a:cubicBezTo>
                    <a:cubicBezTo>
                      <a:pt x="157127" y="30620"/>
                      <a:pt x="153115" y="32217"/>
                      <a:pt x="150115" y="35183"/>
                    </a:cubicBezTo>
                    <a:cubicBezTo>
                      <a:pt x="149746" y="34957"/>
                      <a:pt x="149353" y="34731"/>
                      <a:pt x="148960" y="34516"/>
                    </a:cubicBezTo>
                    <a:cubicBezTo>
                      <a:pt x="146185" y="32581"/>
                      <a:pt x="143020" y="31657"/>
                      <a:pt x="139891" y="31657"/>
                    </a:cubicBezTo>
                    <a:cubicBezTo>
                      <a:pt x="134589" y="31657"/>
                      <a:pt x="129391" y="34309"/>
                      <a:pt x="126374" y="39184"/>
                    </a:cubicBezTo>
                    <a:cubicBezTo>
                      <a:pt x="124578" y="38073"/>
                      <a:pt x="122551" y="37523"/>
                      <a:pt x="120530" y="37523"/>
                    </a:cubicBezTo>
                    <a:cubicBezTo>
                      <a:pt x="118237" y="37523"/>
                      <a:pt x="115951" y="38231"/>
                      <a:pt x="114015" y="39636"/>
                    </a:cubicBezTo>
                    <a:cubicBezTo>
                      <a:pt x="111045" y="35771"/>
                      <a:pt x="106671" y="33865"/>
                      <a:pt x="102307" y="33865"/>
                    </a:cubicBezTo>
                    <a:cubicBezTo>
                      <a:pt x="97558" y="33865"/>
                      <a:pt x="92821" y="36122"/>
                      <a:pt x="89917" y="40565"/>
                    </a:cubicBezTo>
                    <a:cubicBezTo>
                      <a:pt x="87929" y="39321"/>
                      <a:pt x="85661" y="38688"/>
                      <a:pt x="83376" y="38688"/>
                    </a:cubicBezTo>
                    <a:cubicBezTo>
                      <a:pt x="82007" y="38688"/>
                      <a:pt x="80633" y="38915"/>
                      <a:pt x="79309" y="39374"/>
                    </a:cubicBezTo>
                    <a:cubicBezTo>
                      <a:pt x="76275" y="34336"/>
                      <a:pt x="70995" y="31665"/>
                      <a:pt x="65655" y="31665"/>
                    </a:cubicBezTo>
                    <a:cubicBezTo>
                      <a:pt x="61795" y="31665"/>
                      <a:pt x="57903" y="33061"/>
                      <a:pt x="54805" y="35969"/>
                    </a:cubicBezTo>
                    <a:cubicBezTo>
                      <a:pt x="53416" y="33877"/>
                      <a:pt x="51142" y="32771"/>
                      <a:pt x="48841" y="32771"/>
                    </a:cubicBezTo>
                    <a:cubicBezTo>
                      <a:pt x="47199" y="32771"/>
                      <a:pt x="45543" y="33334"/>
                      <a:pt x="44185" y="34504"/>
                    </a:cubicBezTo>
                    <a:cubicBezTo>
                      <a:pt x="43064" y="28584"/>
                      <a:pt x="37904" y="24764"/>
                      <a:pt x="32420" y="24764"/>
                    </a:cubicBezTo>
                    <a:cubicBezTo>
                      <a:pt x="30448" y="24764"/>
                      <a:pt x="28435" y="25258"/>
                      <a:pt x="26552" y="26325"/>
                    </a:cubicBezTo>
                    <a:cubicBezTo>
                      <a:pt x="23182" y="19300"/>
                      <a:pt x="16324" y="14597"/>
                      <a:pt x="8550" y="13990"/>
                    </a:cubicBezTo>
                    <a:cubicBezTo>
                      <a:pt x="10729" y="7692"/>
                      <a:pt x="6609" y="977"/>
                      <a:pt x="1" y="72"/>
                    </a:cubicBezTo>
                    <a:lnTo>
                      <a:pt x="1" y="78367"/>
                    </a:lnTo>
                    <a:lnTo>
                      <a:pt x="210813" y="78367"/>
                    </a:lnTo>
                    <a:lnTo>
                      <a:pt x="210813" y="0"/>
                    </a:ln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2"/>
              <p:cNvGrpSpPr/>
              <p:nvPr/>
            </p:nvGrpSpPr>
            <p:grpSpPr>
              <a:xfrm>
                <a:off x="126" y="2255576"/>
                <a:ext cx="9143872" cy="1955223"/>
                <a:chOff x="126" y="2255576"/>
                <a:chExt cx="9143872" cy="1955223"/>
              </a:xfrm>
            </p:grpSpPr>
            <p:sp>
              <p:nvSpPr>
                <p:cNvPr id="97" name="Google Shape;97;p2"/>
                <p:cNvSpPr/>
                <p:nvPr/>
              </p:nvSpPr>
              <p:spPr>
                <a:xfrm>
                  <a:off x="8638852" y="2255576"/>
                  <a:ext cx="107483" cy="338802"/>
                </a:xfrm>
                <a:custGeom>
                  <a:avLst/>
                  <a:gdLst/>
                  <a:ahLst/>
                  <a:cxnLst/>
                  <a:rect l="l" t="t" r="r" b="b"/>
                  <a:pathLst>
                    <a:path w="2478" h="7811" extrusionOk="0">
                      <a:moveTo>
                        <a:pt x="72" y="0"/>
                      </a:moveTo>
                      <a:cubicBezTo>
                        <a:pt x="72" y="36"/>
                        <a:pt x="1" y="4394"/>
                        <a:pt x="2239" y="7811"/>
                      </a:cubicBezTo>
                      <a:lnTo>
                        <a:pt x="2477" y="7668"/>
                      </a:lnTo>
                      <a:cubicBezTo>
                        <a:pt x="275" y="4310"/>
                        <a:pt x="346" y="36"/>
                        <a:pt x="35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802253" y="2783352"/>
                  <a:ext cx="226765" cy="314035"/>
                </a:xfrm>
                <a:custGeom>
                  <a:avLst/>
                  <a:gdLst/>
                  <a:ahLst/>
                  <a:cxnLst/>
                  <a:rect l="l" t="t" r="r" b="b"/>
                  <a:pathLst>
                    <a:path w="5228" h="7240" extrusionOk="0">
                      <a:moveTo>
                        <a:pt x="108" y="1"/>
                      </a:moveTo>
                      <a:lnTo>
                        <a:pt x="1" y="262"/>
                      </a:lnTo>
                      <a:cubicBezTo>
                        <a:pt x="48" y="286"/>
                        <a:pt x="4430" y="2167"/>
                        <a:pt x="4942" y="7240"/>
                      </a:cubicBezTo>
                      <a:lnTo>
                        <a:pt x="5227" y="7204"/>
                      </a:lnTo>
                      <a:cubicBezTo>
                        <a:pt x="4692" y="1965"/>
                        <a:pt x="167" y="24"/>
                        <a:pt x="1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191850" y="3096817"/>
                  <a:ext cx="229844" cy="173066"/>
                </a:xfrm>
                <a:custGeom>
                  <a:avLst/>
                  <a:gdLst/>
                  <a:ahLst/>
                  <a:cxnLst/>
                  <a:rect l="l" t="t" r="r" b="b"/>
                  <a:pathLst>
                    <a:path w="5299" h="3990" extrusionOk="0">
                      <a:moveTo>
                        <a:pt x="84" y="1"/>
                      </a:moveTo>
                      <a:lnTo>
                        <a:pt x="0" y="263"/>
                      </a:lnTo>
                      <a:cubicBezTo>
                        <a:pt x="36" y="274"/>
                        <a:pt x="3489" y="1429"/>
                        <a:pt x="5061" y="3989"/>
                      </a:cubicBezTo>
                      <a:lnTo>
                        <a:pt x="5299" y="3846"/>
                      </a:lnTo>
                      <a:cubicBezTo>
                        <a:pt x="3668" y="1191"/>
                        <a:pt x="239" y="48"/>
                        <a:pt x="84"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257431" y="3201956"/>
                  <a:ext cx="693610" cy="279118"/>
                </a:xfrm>
                <a:custGeom>
                  <a:avLst/>
                  <a:gdLst/>
                  <a:ahLst/>
                  <a:cxnLst/>
                  <a:rect l="l" t="t" r="r" b="b"/>
                  <a:pathLst>
                    <a:path w="15991" h="6435" extrusionOk="0">
                      <a:moveTo>
                        <a:pt x="8527" y="0"/>
                      </a:moveTo>
                      <a:cubicBezTo>
                        <a:pt x="8112" y="0"/>
                        <a:pt x="7694" y="29"/>
                        <a:pt x="7275" y="89"/>
                      </a:cubicBezTo>
                      <a:cubicBezTo>
                        <a:pt x="3834" y="577"/>
                        <a:pt x="989" y="3018"/>
                        <a:pt x="1" y="6352"/>
                      </a:cubicBezTo>
                      <a:lnTo>
                        <a:pt x="274" y="6435"/>
                      </a:lnTo>
                      <a:cubicBezTo>
                        <a:pt x="1227" y="3208"/>
                        <a:pt x="3977" y="839"/>
                        <a:pt x="7311" y="363"/>
                      </a:cubicBezTo>
                      <a:cubicBezTo>
                        <a:pt x="7710" y="307"/>
                        <a:pt x="8110" y="280"/>
                        <a:pt x="8506" y="280"/>
                      </a:cubicBezTo>
                      <a:cubicBezTo>
                        <a:pt x="11414" y="280"/>
                        <a:pt x="14160" y="1750"/>
                        <a:pt x="15752" y="4244"/>
                      </a:cubicBezTo>
                      <a:lnTo>
                        <a:pt x="15991" y="4089"/>
                      </a:lnTo>
                      <a:cubicBezTo>
                        <a:pt x="14349" y="1517"/>
                        <a:pt x="11522" y="0"/>
                        <a:pt x="852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605281" y="2718551"/>
                  <a:ext cx="538718" cy="248712"/>
                </a:xfrm>
                <a:custGeom>
                  <a:avLst/>
                  <a:gdLst/>
                  <a:ahLst/>
                  <a:cxnLst/>
                  <a:rect l="l" t="t" r="r" b="b"/>
                  <a:pathLst>
                    <a:path w="12420" h="5734" extrusionOk="0">
                      <a:moveTo>
                        <a:pt x="9945" y="1"/>
                      </a:moveTo>
                      <a:cubicBezTo>
                        <a:pt x="7000" y="1"/>
                        <a:pt x="2490" y="866"/>
                        <a:pt x="1" y="5602"/>
                      </a:cubicBezTo>
                      <a:lnTo>
                        <a:pt x="251" y="5733"/>
                      </a:lnTo>
                      <a:cubicBezTo>
                        <a:pt x="2676" y="1122"/>
                        <a:pt x="7074" y="283"/>
                        <a:pt x="9947" y="283"/>
                      </a:cubicBezTo>
                      <a:cubicBezTo>
                        <a:pt x="11079" y="283"/>
                        <a:pt x="11975" y="414"/>
                        <a:pt x="12419" y="494"/>
                      </a:cubicBezTo>
                      <a:lnTo>
                        <a:pt x="12419" y="209"/>
                      </a:lnTo>
                      <a:cubicBezTo>
                        <a:pt x="11946" y="124"/>
                        <a:pt x="11057" y="1"/>
                        <a:pt x="994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420941" y="2937070"/>
                  <a:ext cx="303191" cy="162396"/>
                </a:xfrm>
                <a:custGeom>
                  <a:avLst/>
                  <a:gdLst/>
                  <a:ahLst/>
                  <a:cxnLst/>
                  <a:rect l="l" t="t" r="r" b="b"/>
                  <a:pathLst>
                    <a:path w="6990" h="3744" extrusionOk="0">
                      <a:moveTo>
                        <a:pt x="1631" y="1"/>
                      </a:moveTo>
                      <a:cubicBezTo>
                        <a:pt x="1096" y="1"/>
                        <a:pt x="548" y="67"/>
                        <a:pt x="0" y="207"/>
                      </a:cubicBezTo>
                      <a:lnTo>
                        <a:pt x="72" y="481"/>
                      </a:lnTo>
                      <a:cubicBezTo>
                        <a:pt x="565" y="355"/>
                        <a:pt x="1082" y="292"/>
                        <a:pt x="1602" y="292"/>
                      </a:cubicBezTo>
                      <a:cubicBezTo>
                        <a:pt x="3787" y="292"/>
                        <a:pt x="6013" y="1415"/>
                        <a:pt x="6715" y="3743"/>
                      </a:cubicBezTo>
                      <a:lnTo>
                        <a:pt x="6989" y="3660"/>
                      </a:lnTo>
                      <a:cubicBezTo>
                        <a:pt x="6304" y="1428"/>
                        <a:pt x="4105" y="1"/>
                        <a:pt x="16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823203" y="4048880"/>
                  <a:ext cx="303191" cy="161919"/>
                </a:xfrm>
                <a:custGeom>
                  <a:avLst/>
                  <a:gdLst/>
                  <a:ahLst/>
                  <a:cxnLst/>
                  <a:rect l="l" t="t" r="r" b="b"/>
                  <a:pathLst>
                    <a:path w="6990" h="3733" extrusionOk="0">
                      <a:moveTo>
                        <a:pt x="1639" y="1"/>
                      </a:moveTo>
                      <a:cubicBezTo>
                        <a:pt x="1102" y="1"/>
                        <a:pt x="552" y="68"/>
                        <a:pt x="1" y="208"/>
                      </a:cubicBezTo>
                      <a:lnTo>
                        <a:pt x="72" y="482"/>
                      </a:lnTo>
                      <a:cubicBezTo>
                        <a:pt x="569" y="356"/>
                        <a:pt x="1087" y="293"/>
                        <a:pt x="1608" y="293"/>
                      </a:cubicBezTo>
                      <a:cubicBezTo>
                        <a:pt x="3796" y="293"/>
                        <a:pt x="6014" y="1414"/>
                        <a:pt x="6716" y="3732"/>
                      </a:cubicBezTo>
                      <a:lnTo>
                        <a:pt x="6990" y="3649"/>
                      </a:lnTo>
                      <a:cubicBezTo>
                        <a:pt x="6305" y="1419"/>
                        <a:pt x="4110" y="1"/>
                        <a:pt x="1639"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091547" y="4034653"/>
                  <a:ext cx="311996" cy="153938"/>
                </a:xfrm>
                <a:custGeom>
                  <a:avLst/>
                  <a:gdLst/>
                  <a:ahLst/>
                  <a:cxnLst/>
                  <a:rect l="l" t="t" r="r" b="b"/>
                  <a:pathLst>
                    <a:path w="7193" h="3549" extrusionOk="0">
                      <a:moveTo>
                        <a:pt x="5218" y="0"/>
                      </a:moveTo>
                      <a:cubicBezTo>
                        <a:pt x="3151" y="0"/>
                        <a:pt x="1080" y="1280"/>
                        <a:pt x="1" y="3429"/>
                      </a:cubicBezTo>
                      <a:lnTo>
                        <a:pt x="251" y="3548"/>
                      </a:lnTo>
                      <a:cubicBezTo>
                        <a:pt x="1179" y="1719"/>
                        <a:pt x="3108" y="273"/>
                        <a:pt x="5199" y="273"/>
                      </a:cubicBezTo>
                      <a:cubicBezTo>
                        <a:pt x="5817" y="273"/>
                        <a:pt x="6449" y="399"/>
                        <a:pt x="7073" y="679"/>
                      </a:cubicBezTo>
                      <a:lnTo>
                        <a:pt x="7192" y="417"/>
                      </a:lnTo>
                      <a:cubicBezTo>
                        <a:pt x="6557" y="134"/>
                        <a:pt x="5888" y="0"/>
                        <a:pt x="521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748849" y="3486577"/>
                  <a:ext cx="395146" cy="235179"/>
                </a:xfrm>
                <a:custGeom>
                  <a:avLst/>
                  <a:gdLst/>
                  <a:ahLst/>
                  <a:cxnLst/>
                  <a:rect l="l" t="t" r="r" b="b"/>
                  <a:pathLst>
                    <a:path w="9110" h="5422" extrusionOk="0">
                      <a:moveTo>
                        <a:pt x="8855" y="0"/>
                      </a:moveTo>
                      <a:cubicBezTo>
                        <a:pt x="7178" y="0"/>
                        <a:pt x="1914" y="413"/>
                        <a:pt x="1" y="5421"/>
                      </a:cubicBezTo>
                      <a:lnTo>
                        <a:pt x="298" y="5421"/>
                      </a:lnTo>
                      <a:cubicBezTo>
                        <a:pt x="2182" y="668"/>
                        <a:pt x="7242" y="274"/>
                        <a:pt x="8851" y="274"/>
                      </a:cubicBezTo>
                      <a:cubicBezTo>
                        <a:pt x="8951" y="274"/>
                        <a:pt x="9037" y="276"/>
                        <a:pt x="9109" y="278"/>
                      </a:cubicBezTo>
                      <a:lnTo>
                        <a:pt x="9109" y="4"/>
                      </a:lnTo>
                      <a:cubicBezTo>
                        <a:pt x="9037"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40482" y="3437912"/>
                  <a:ext cx="376495" cy="79853"/>
                </a:xfrm>
                <a:custGeom>
                  <a:avLst/>
                  <a:gdLst/>
                  <a:ahLst/>
                  <a:cxnLst/>
                  <a:rect l="l" t="t" r="r" b="b"/>
                  <a:pathLst>
                    <a:path w="8680" h="1841" extrusionOk="0">
                      <a:moveTo>
                        <a:pt x="4771" y="0"/>
                      </a:moveTo>
                      <a:cubicBezTo>
                        <a:pt x="3415" y="0"/>
                        <a:pt x="1784" y="390"/>
                        <a:pt x="0" y="1614"/>
                      </a:cubicBezTo>
                      <a:lnTo>
                        <a:pt x="155" y="1840"/>
                      </a:lnTo>
                      <a:cubicBezTo>
                        <a:pt x="1886" y="659"/>
                        <a:pt x="3463" y="283"/>
                        <a:pt x="4769" y="283"/>
                      </a:cubicBezTo>
                      <a:cubicBezTo>
                        <a:pt x="7030" y="283"/>
                        <a:pt x="8479" y="1408"/>
                        <a:pt x="8501" y="1423"/>
                      </a:cubicBezTo>
                      <a:lnTo>
                        <a:pt x="8680" y="1209"/>
                      </a:lnTo>
                      <a:cubicBezTo>
                        <a:pt x="8657" y="1186"/>
                        <a:pt x="7134" y="0"/>
                        <a:pt x="477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45856" y="2883373"/>
                  <a:ext cx="691571" cy="285798"/>
                </a:xfrm>
                <a:custGeom>
                  <a:avLst/>
                  <a:gdLst/>
                  <a:ahLst/>
                  <a:cxnLst/>
                  <a:rect l="l" t="t" r="r" b="b"/>
                  <a:pathLst>
                    <a:path w="15944" h="6589" extrusionOk="0">
                      <a:moveTo>
                        <a:pt x="7393" y="0"/>
                      </a:moveTo>
                      <a:cubicBezTo>
                        <a:pt x="4449" y="0"/>
                        <a:pt x="1666" y="1460"/>
                        <a:pt x="1" y="3957"/>
                      </a:cubicBezTo>
                      <a:lnTo>
                        <a:pt x="239" y="4100"/>
                      </a:lnTo>
                      <a:cubicBezTo>
                        <a:pt x="1840" y="1688"/>
                        <a:pt x="4539" y="275"/>
                        <a:pt x="7382" y="275"/>
                      </a:cubicBezTo>
                      <a:cubicBezTo>
                        <a:pt x="7836" y="275"/>
                        <a:pt x="8294" y="312"/>
                        <a:pt x="8752" y="385"/>
                      </a:cubicBezTo>
                      <a:cubicBezTo>
                        <a:pt x="12074" y="921"/>
                        <a:pt x="14776" y="3338"/>
                        <a:pt x="15681" y="6588"/>
                      </a:cubicBezTo>
                      <a:lnTo>
                        <a:pt x="15943" y="6505"/>
                      </a:lnTo>
                      <a:cubicBezTo>
                        <a:pt x="15014" y="3160"/>
                        <a:pt x="12228" y="659"/>
                        <a:pt x="8799" y="112"/>
                      </a:cubicBezTo>
                      <a:cubicBezTo>
                        <a:pt x="8329" y="37"/>
                        <a:pt x="7859" y="0"/>
                        <a:pt x="739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08084" y="2343712"/>
                  <a:ext cx="263416" cy="31187"/>
                </a:xfrm>
                <a:custGeom>
                  <a:avLst/>
                  <a:gdLst/>
                  <a:ahLst/>
                  <a:cxnLst/>
                  <a:rect l="l" t="t" r="r" b="b"/>
                  <a:pathLst>
                    <a:path w="6073" h="719" extrusionOk="0">
                      <a:moveTo>
                        <a:pt x="5083" y="0"/>
                      </a:moveTo>
                      <a:cubicBezTo>
                        <a:pt x="3884" y="0"/>
                        <a:pt x="1802" y="64"/>
                        <a:pt x="0" y="445"/>
                      </a:cubicBezTo>
                      <a:lnTo>
                        <a:pt x="60" y="719"/>
                      </a:lnTo>
                      <a:cubicBezTo>
                        <a:pt x="1825" y="348"/>
                        <a:pt x="3867" y="286"/>
                        <a:pt x="5057" y="286"/>
                      </a:cubicBezTo>
                      <a:cubicBezTo>
                        <a:pt x="5664" y="286"/>
                        <a:pt x="6049" y="302"/>
                        <a:pt x="6061" y="302"/>
                      </a:cubicBezTo>
                      <a:lnTo>
                        <a:pt x="6073" y="16"/>
                      </a:lnTo>
                      <a:cubicBezTo>
                        <a:pt x="6061" y="16"/>
                        <a:pt x="5682" y="0"/>
                        <a:pt x="508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26" y="3022474"/>
                  <a:ext cx="525271" cy="422472"/>
                </a:xfrm>
                <a:custGeom>
                  <a:avLst/>
                  <a:gdLst/>
                  <a:ahLst/>
                  <a:cxnLst/>
                  <a:rect l="l" t="t" r="r" b="b"/>
                  <a:pathLst>
                    <a:path w="12110" h="9740" extrusionOk="0">
                      <a:moveTo>
                        <a:pt x="1" y="0"/>
                      </a:moveTo>
                      <a:lnTo>
                        <a:pt x="1" y="274"/>
                      </a:lnTo>
                      <a:cubicBezTo>
                        <a:pt x="1394" y="345"/>
                        <a:pt x="9788" y="1107"/>
                        <a:pt x="11848" y="9739"/>
                      </a:cubicBezTo>
                      <a:lnTo>
                        <a:pt x="12110" y="9680"/>
                      </a:lnTo>
                      <a:cubicBezTo>
                        <a:pt x="10014" y="834"/>
                        <a:pt x="1418" y="72"/>
                        <a:pt x="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905234" y="3431319"/>
                  <a:ext cx="461206" cy="235179"/>
                </a:xfrm>
                <a:custGeom>
                  <a:avLst/>
                  <a:gdLst/>
                  <a:ahLst/>
                  <a:cxnLst/>
                  <a:rect l="l" t="t" r="r" b="b"/>
                  <a:pathLst>
                    <a:path w="10633" h="5422" extrusionOk="0">
                      <a:moveTo>
                        <a:pt x="5213" y="1"/>
                      </a:moveTo>
                      <a:cubicBezTo>
                        <a:pt x="2809" y="1"/>
                        <a:pt x="660" y="1602"/>
                        <a:pt x="0" y="3969"/>
                      </a:cubicBezTo>
                      <a:lnTo>
                        <a:pt x="274" y="4040"/>
                      </a:lnTo>
                      <a:cubicBezTo>
                        <a:pt x="889" y="1807"/>
                        <a:pt x="2931" y="287"/>
                        <a:pt x="5205" y="287"/>
                      </a:cubicBezTo>
                      <a:cubicBezTo>
                        <a:pt x="5440" y="287"/>
                        <a:pt x="5679" y="304"/>
                        <a:pt x="5918" y="337"/>
                      </a:cubicBezTo>
                      <a:cubicBezTo>
                        <a:pt x="8454" y="683"/>
                        <a:pt x="10359" y="2849"/>
                        <a:pt x="10359" y="5421"/>
                      </a:cubicBezTo>
                      <a:lnTo>
                        <a:pt x="10633" y="5421"/>
                      </a:lnTo>
                      <a:cubicBezTo>
                        <a:pt x="10633" y="2707"/>
                        <a:pt x="8632" y="421"/>
                        <a:pt x="5954" y="51"/>
                      </a:cubicBezTo>
                      <a:cubicBezTo>
                        <a:pt x="5705" y="17"/>
                        <a:pt x="5457" y="1"/>
                        <a:pt x="521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814148" y="3510954"/>
                  <a:ext cx="693610" cy="278945"/>
                </a:xfrm>
                <a:custGeom>
                  <a:avLst/>
                  <a:gdLst/>
                  <a:ahLst/>
                  <a:cxnLst/>
                  <a:rect l="l" t="t" r="r" b="b"/>
                  <a:pathLst>
                    <a:path w="15991" h="6431" extrusionOk="0">
                      <a:moveTo>
                        <a:pt x="8490" y="0"/>
                      </a:moveTo>
                      <a:cubicBezTo>
                        <a:pt x="8083" y="0"/>
                        <a:pt x="7673" y="28"/>
                        <a:pt x="7263" y="85"/>
                      </a:cubicBezTo>
                      <a:cubicBezTo>
                        <a:pt x="3822" y="573"/>
                        <a:pt x="988" y="3026"/>
                        <a:pt x="0" y="6359"/>
                      </a:cubicBezTo>
                      <a:lnTo>
                        <a:pt x="274" y="6431"/>
                      </a:lnTo>
                      <a:cubicBezTo>
                        <a:pt x="1226" y="3204"/>
                        <a:pt x="3977" y="835"/>
                        <a:pt x="7311" y="371"/>
                      </a:cubicBezTo>
                      <a:cubicBezTo>
                        <a:pt x="7717" y="312"/>
                        <a:pt x="8123" y="284"/>
                        <a:pt x="8525" y="284"/>
                      </a:cubicBezTo>
                      <a:cubicBezTo>
                        <a:pt x="11417" y="284"/>
                        <a:pt x="14153" y="1753"/>
                        <a:pt x="15752" y="4240"/>
                      </a:cubicBezTo>
                      <a:lnTo>
                        <a:pt x="15990" y="4097"/>
                      </a:lnTo>
                      <a:cubicBezTo>
                        <a:pt x="14333" y="1518"/>
                        <a:pt x="11495" y="0"/>
                        <a:pt x="849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596638" y="3436437"/>
                  <a:ext cx="693610" cy="279118"/>
                </a:xfrm>
                <a:custGeom>
                  <a:avLst/>
                  <a:gdLst/>
                  <a:ahLst/>
                  <a:cxnLst/>
                  <a:rect l="l" t="t" r="r" b="b"/>
                  <a:pathLst>
                    <a:path w="15991" h="6435" extrusionOk="0">
                      <a:moveTo>
                        <a:pt x="7474" y="0"/>
                      </a:moveTo>
                      <a:cubicBezTo>
                        <a:pt x="4482" y="0"/>
                        <a:pt x="1643" y="1526"/>
                        <a:pt x="0" y="4101"/>
                      </a:cubicBezTo>
                      <a:lnTo>
                        <a:pt x="238" y="4244"/>
                      </a:lnTo>
                      <a:cubicBezTo>
                        <a:pt x="1827" y="1756"/>
                        <a:pt x="4562" y="287"/>
                        <a:pt x="7461" y="287"/>
                      </a:cubicBezTo>
                      <a:cubicBezTo>
                        <a:pt x="7865" y="287"/>
                        <a:pt x="8272" y="316"/>
                        <a:pt x="8680" y="374"/>
                      </a:cubicBezTo>
                      <a:cubicBezTo>
                        <a:pt x="12013" y="838"/>
                        <a:pt x="14752" y="3208"/>
                        <a:pt x="15716" y="6434"/>
                      </a:cubicBezTo>
                      <a:lnTo>
                        <a:pt x="15990" y="6363"/>
                      </a:lnTo>
                      <a:cubicBezTo>
                        <a:pt x="15002" y="3029"/>
                        <a:pt x="12156" y="576"/>
                        <a:pt x="8715" y="88"/>
                      </a:cubicBezTo>
                      <a:cubicBezTo>
                        <a:pt x="8300" y="29"/>
                        <a:pt x="7886" y="0"/>
                        <a:pt x="747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461951" y="3740663"/>
                  <a:ext cx="461206" cy="234659"/>
                </a:xfrm>
                <a:custGeom>
                  <a:avLst/>
                  <a:gdLst/>
                  <a:ahLst/>
                  <a:cxnLst/>
                  <a:rect l="l" t="t" r="r" b="b"/>
                  <a:pathLst>
                    <a:path w="10633" h="5410" extrusionOk="0">
                      <a:moveTo>
                        <a:pt x="5208" y="0"/>
                      </a:moveTo>
                      <a:cubicBezTo>
                        <a:pt x="2807" y="0"/>
                        <a:pt x="659" y="1593"/>
                        <a:pt x="0" y="3968"/>
                      </a:cubicBezTo>
                      <a:lnTo>
                        <a:pt x="274" y="4040"/>
                      </a:lnTo>
                      <a:cubicBezTo>
                        <a:pt x="901" y="1791"/>
                        <a:pt x="2943" y="278"/>
                        <a:pt x="5221" y="278"/>
                      </a:cubicBezTo>
                      <a:cubicBezTo>
                        <a:pt x="5451" y="278"/>
                        <a:pt x="5684" y="293"/>
                        <a:pt x="5917" y="325"/>
                      </a:cubicBezTo>
                      <a:cubicBezTo>
                        <a:pt x="8454" y="670"/>
                        <a:pt x="10359" y="2849"/>
                        <a:pt x="10359" y="5409"/>
                      </a:cubicBezTo>
                      <a:lnTo>
                        <a:pt x="10632" y="5409"/>
                      </a:lnTo>
                      <a:cubicBezTo>
                        <a:pt x="10632" y="2706"/>
                        <a:pt x="8632" y="409"/>
                        <a:pt x="5953" y="51"/>
                      </a:cubicBezTo>
                      <a:cubicBezTo>
                        <a:pt x="5703" y="17"/>
                        <a:pt x="5454" y="0"/>
                        <a:pt x="52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091363" y="3694730"/>
                  <a:ext cx="458604" cy="298116"/>
                </a:xfrm>
                <a:custGeom>
                  <a:avLst/>
                  <a:gdLst/>
                  <a:ahLst/>
                  <a:cxnLst/>
                  <a:rect l="l" t="t" r="r" b="b"/>
                  <a:pathLst>
                    <a:path w="10573" h="6873" extrusionOk="0">
                      <a:moveTo>
                        <a:pt x="5942" y="0"/>
                      </a:moveTo>
                      <a:cubicBezTo>
                        <a:pt x="5223" y="0"/>
                        <a:pt x="4495" y="144"/>
                        <a:pt x="3798" y="444"/>
                      </a:cubicBezTo>
                      <a:cubicBezTo>
                        <a:pt x="1310" y="1515"/>
                        <a:pt x="0" y="4265"/>
                        <a:pt x="726" y="6873"/>
                      </a:cubicBezTo>
                      <a:lnTo>
                        <a:pt x="1000" y="6790"/>
                      </a:lnTo>
                      <a:cubicBezTo>
                        <a:pt x="310" y="4325"/>
                        <a:pt x="1548" y="1718"/>
                        <a:pt x="3905" y="706"/>
                      </a:cubicBezTo>
                      <a:cubicBezTo>
                        <a:pt x="4567" y="418"/>
                        <a:pt x="5260" y="281"/>
                        <a:pt x="5944" y="281"/>
                      </a:cubicBezTo>
                      <a:cubicBezTo>
                        <a:pt x="7695" y="281"/>
                        <a:pt x="9384" y="1181"/>
                        <a:pt x="10335" y="2765"/>
                      </a:cubicBezTo>
                      <a:lnTo>
                        <a:pt x="10573" y="2610"/>
                      </a:lnTo>
                      <a:cubicBezTo>
                        <a:pt x="9570" y="947"/>
                        <a:pt x="7789" y="0"/>
                        <a:pt x="594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942937" y="3499546"/>
                  <a:ext cx="312994" cy="155586"/>
                </a:xfrm>
                <a:custGeom>
                  <a:avLst/>
                  <a:gdLst/>
                  <a:ahLst/>
                  <a:cxnLst/>
                  <a:rect l="l" t="t" r="r" b="b"/>
                  <a:pathLst>
                    <a:path w="7216" h="3587" extrusionOk="0">
                      <a:moveTo>
                        <a:pt x="2266" y="1"/>
                      </a:moveTo>
                      <a:cubicBezTo>
                        <a:pt x="986" y="1"/>
                        <a:pt x="22" y="432"/>
                        <a:pt x="0" y="443"/>
                      </a:cubicBezTo>
                      <a:lnTo>
                        <a:pt x="119" y="693"/>
                      </a:lnTo>
                      <a:cubicBezTo>
                        <a:pt x="199" y="656"/>
                        <a:pt x="1100" y="254"/>
                        <a:pt x="2283" y="254"/>
                      </a:cubicBezTo>
                      <a:cubicBezTo>
                        <a:pt x="3753" y="254"/>
                        <a:pt x="5659" y="875"/>
                        <a:pt x="6965" y="3586"/>
                      </a:cubicBezTo>
                      <a:lnTo>
                        <a:pt x="7215" y="3467"/>
                      </a:lnTo>
                      <a:cubicBezTo>
                        <a:pt x="5855" y="642"/>
                        <a:pt x="3826" y="1"/>
                        <a:pt x="2266"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185658" y="3299765"/>
                  <a:ext cx="195231" cy="269619"/>
                </a:xfrm>
                <a:custGeom>
                  <a:avLst/>
                  <a:gdLst/>
                  <a:ahLst/>
                  <a:cxnLst/>
                  <a:rect l="l" t="t" r="r" b="b"/>
                  <a:pathLst>
                    <a:path w="4501" h="6216" extrusionOk="0">
                      <a:moveTo>
                        <a:pt x="4322" y="1"/>
                      </a:moveTo>
                      <a:cubicBezTo>
                        <a:pt x="4298" y="13"/>
                        <a:pt x="1227" y="2549"/>
                        <a:pt x="0" y="6121"/>
                      </a:cubicBezTo>
                      <a:lnTo>
                        <a:pt x="274"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896548" y="3498592"/>
                  <a:ext cx="135373" cy="138453"/>
                </a:xfrm>
                <a:custGeom>
                  <a:avLst/>
                  <a:gdLst/>
                  <a:ahLst/>
                  <a:cxnLst/>
                  <a:rect l="l" t="t" r="r" b="b"/>
                  <a:pathLst>
                    <a:path w="3121" h="3192" extrusionOk="0">
                      <a:moveTo>
                        <a:pt x="155" y="1"/>
                      </a:moveTo>
                      <a:lnTo>
                        <a:pt x="1" y="227"/>
                      </a:lnTo>
                      <a:cubicBezTo>
                        <a:pt x="13" y="239"/>
                        <a:pt x="1918" y="1584"/>
                        <a:pt x="2882" y="3192"/>
                      </a:cubicBezTo>
                      <a:lnTo>
                        <a:pt x="3120" y="3049"/>
                      </a:lnTo>
                      <a:cubicBezTo>
                        <a:pt x="2132" y="1394"/>
                        <a:pt x="239" y="60"/>
                        <a:pt x="1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839544" y="3458297"/>
                  <a:ext cx="109522" cy="124009"/>
                </a:xfrm>
                <a:custGeom>
                  <a:avLst/>
                  <a:gdLst/>
                  <a:ahLst/>
                  <a:cxnLst/>
                  <a:rect l="l" t="t" r="r" b="b"/>
                  <a:pathLst>
                    <a:path w="2525" h="2859" extrusionOk="0">
                      <a:moveTo>
                        <a:pt x="2346" y="1"/>
                      </a:moveTo>
                      <a:cubicBezTo>
                        <a:pt x="2286" y="49"/>
                        <a:pt x="846" y="1204"/>
                        <a:pt x="0" y="2716"/>
                      </a:cubicBezTo>
                      <a:lnTo>
                        <a:pt x="250" y="2858"/>
                      </a:lnTo>
                      <a:cubicBezTo>
                        <a:pt x="1060" y="1394"/>
                        <a:pt x="2513" y="239"/>
                        <a:pt x="2525" y="227"/>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712501" y="3570810"/>
                  <a:ext cx="237608" cy="88962"/>
                </a:xfrm>
                <a:custGeom>
                  <a:avLst/>
                  <a:gdLst/>
                  <a:ahLst/>
                  <a:cxnLst/>
                  <a:rect l="l" t="t" r="r" b="b"/>
                  <a:pathLst>
                    <a:path w="5478" h="2051" extrusionOk="0">
                      <a:moveTo>
                        <a:pt x="1929" y="0"/>
                      </a:moveTo>
                      <a:cubicBezTo>
                        <a:pt x="1318" y="0"/>
                        <a:pt x="675" y="128"/>
                        <a:pt x="1" y="384"/>
                      </a:cubicBezTo>
                      <a:lnTo>
                        <a:pt x="96" y="657"/>
                      </a:lnTo>
                      <a:cubicBezTo>
                        <a:pt x="750" y="405"/>
                        <a:pt x="1367" y="279"/>
                        <a:pt x="1949" y="279"/>
                      </a:cubicBezTo>
                      <a:cubicBezTo>
                        <a:pt x="3208" y="279"/>
                        <a:pt x="4302" y="870"/>
                        <a:pt x="5263" y="2050"/>
                      </a:cubicBezTo>
                      <a:lnTo>
                        <a:pt x="5477" y="1872"/>
                      </a:lnTo>
                      <a:cubicBezTo>
                        <a:pt x="4469" y="625"/>
                        <a:pt x="3279" y="0"/>
                        <a:pt x="19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389527" y="3440254"/>
                  <a:ext cx="96639" cy="177664"/>
                </a:xfrm>
                <a:custGeom>
                  <a:avLst/>
                  <a:gdLst/>
                  <a:ahLst/>
                  <a:cxnLst/>
                  <a:rect l="l" t="t" r="r" b="b"/>
                  <a:pathLst>
                    <a:path w="2228" h="4096" extrusionOk="0">
                      <a:moveTo>
                        <a:pt x="2001" y="0"/>
                      </a:moveTo>
                      <a:cubicBezTo>
                        <a:pt x="1191" y="1250"/>
                        <a:pt x="513" y="2596"/>
                        <a:pt x="1" y="4001"/>
                      </a:cubicBezTo>
                      <a:lnTo>
                        <a:pt x="263" y="4096"/>
                      </a:lnTo>
                      <a:cubicBezTo>
                        <a:pt x="775" y="2715"/>
                        <a:pt x="1429"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508101" y="3265673"/>
                  <a:ext cx="181828" cy="137455"/>
                </a:xfrm>
                <a:custGeom>
                  <a:avLst/>
                  <a:gdLst/>
                  <a:ahLst/>
                  <a:cxnLst/>
                  <a:rect l="l" t="t" r="r" b="b"/>
                  <a:pathLst>
                    <a:path w="4192" h="3169" extrusionOk="0">
                      <a:moveTo>
                        <a:pt x="167" y="1"/>
                      </a:moveTo>
                      <a:lnTo>
                        <a:pt x="1" y="227"/>
                      </a:lnTo>
                      <a:lnTo>
                        <a:pt x="4025" y="3168"/>
                      </a:lnTo>
                      <a:lnTo>
                        <a:pt x="4192" y="294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2"/>
            <p:cNvGrpSpPr/>
            <p:nvPr/>
          </p:nvGrpSpPr>
          <p:grpSpPr>
            <a:xfrm>
              <a:off x="0" y="3174687"/>
              <a:ext cx="9144017" cy="1977469"/>
              <a:chOff x="0" y="3174687"/>
              <a:chExt cx="9144017" cy="1977469"/>
            </a:xfrm>
          </p:grpSpPr>
          <p:sp>
            <p:nvSpPr>
              <p:cNvPr id="123" name="Google Shape;123;p2"/>
              <p:cNvSpPr/>
              <p:nvPr/>
            </p:nvSpPr>
            <p:spPr>
              <a:xfrm>
                <a:off x="0" y="3174687"/>
                <a:ext cx="9144014" cy="1977466"/>
              </a:xfrm>
              <a:custGeom>
                <a:avLst/>
                <a:gdLst/>
                <a:ahLst/>
                <a:cxnLst/>
                <a:rect l="l" t="t" r="r" b="b"/>
                <a:pathLst>
                  <a:path w="210813" h="45590" extrusionOk="0">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2"/>
              <p:cNvGrpSpPr/>
              <p:nvPr/>
            </p:nvGrpSpPr>
            <p:grpSpPr>
              <a:xfrm>
                <a:off x="3" y="3685994"/>
                <a:ext cx="9144014" cy="1466162"/>
                <a:chOff x="1212350" y="1446150"/>
                <a:chExt cx="5270325" cy="845050"/>
              </a:xfrm>
            </p:grpSpPr>
            <p:sp>
              <p:nvSpPr>
                <p:cNvPr id="125" name="Google Shape;125;p2"/>
                <p:cNvSpPr/>
                <p:nvPr/>
              </p:nvSpPr>
              <p:spPr>
                <a:xfrm>
                  <a:off x="6191250" y="1446150"/>
                  <a:ext cx="61925" cy="195575"/>
                </a:xfrm>
                <a:custGeom>
                  <a:avLst/>
                  <a:gdLst/>
                  <a:ahLst/>
                  <a:cxnLst/>
                  <a:rect l="l" t="t" r="r" b="b"/>
                  <a:pathLst>
                    <a:path w="2477" h="7823" extrusionOk="0">
                      <a:moveTo>
                        <a:pt x="83" y="0"/>
                      </a:moveTo>
                      <a:cubicBezTo>
                        <a:pt x="83" y="36"/>
                        <a:pt x="0" y="4394"/>
                        <a:pt x="2250" y="7823"/>
                      </a:cubicBezTo>
                      <a:lnTo>
                        <a:pt x="2477" y="7668"/>
                      </a:lnTo>
                      <a:cubicBezTo>
                        <a:pt x="286" y="4322"/>
                        <a:pt x="357" y="48"/>
                        <a:pt x="35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5709325" y="1750350"/>
                  <a:ext cx="130400" cy="181000"/>
                </a:xfrm>
                <a:custGeom>
                  <a:avLst/>
                  <a:gdLst/>
                  <a:ahLst/>
                  <a:cxnLst/>
                  <a:rect l="l" t="t" r="r" b="b"/>
                  <a:pathLst>
                    <a:path w="5216" h="7240" extrusionOk="0">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357500" y="1931025"/>
                  <a:ext cx="132475" cy="100025"/>
                </a:xfrm>
                <a:custGeom>
                  <a:avLst/>
                  <a:gdLst/>
                  <a:ahLst/>
                  <a:cxnLst/>
                  <a:rect l="l" t="t" r="r" b="b"/>
                  <a:pathLst>
                    <a:path w="5299" h="4001" extrusionOk="0">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395300" y="1991925"/>
                  <a:ext cx="399775" cy="160875"/>
                </a:xfrm>
                <a:custGeom>
                  <a:avLst/>
                  <a:gdLst/>
                  <a:ahLst/>
                  <a:cxnLst/>
                  <a:rect l="l" t="t" r="r" b="b"/>
                  <a:pathLst>
                    <a:path w="15991" h="6435" extrusionOk="0">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172200" y="1713175"/>
                  <a:ext cx="310475" cy="143150"/>
                </a:xfrm>
                <a:custGeom>
                  <a:avLst/>
                  <a:gdLst/>
                  <a:ahLst/>
                  <a:cxnLst/>
                  <a:rect l="l" t="t" r="r" b="b"/>
                  <a:pathLst>
                    <a:path w="12419" h="5726" extrusionOk="0">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065925" y="1838950"/>
                  <a:ext cx="174750" cy="93575"/>
                </a:xfrm>
                <a:custGeom>
                  <a:avLst/>
                  <a:gdLst/>
                  <a:ahLst/>
                  <a:cxnLst/>
                  <a:rect l="l" t="t" r="r" b="b"/>
                  <a:pathLst>
                    <a:path w="6990" h="3743" extrusionOk="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254925" y="2155675"/>
                  <a:ext cx="227750" cy="135525"/>
                </a:xfrm>
                <a:custGeom>
                  <a:avLst/>
                  <a:gdLst/>
                  <a:ahLst/>
                  <a:cxnLst/>
                  <a:rect l="l" t="t" r="r" b="b"/>
                  <a:pathLst>
                    <a:path w="9110" h="5421" extrusionOk="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408200" y="2127750"/>
                  <a:ext cx="217325" cy="46175"/>
                </a:xfrm>
                <a:custGeom>
                  <a:avLst/>
                  <a:gdLst/>
                  <a:ahLst/>
                  <a:cxnLst/>
                  <a:rect l="l" t="t" r="r" b="b"/>
                  <a:pathLst>
                    <a:path w="8693" h="1847" extrusionOk="0">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642150" y="1808000"/>
                  <a:ext cx="398600" cy="164725"/>
                </a:xfrm>
                <a:custGeom>
                  <a:avLst/>
                  <a:gdLst/>
                  <a:ahLst/>
                  <a:cxnLst/>
                  <a:rect l="l" t="t" r="r" b="b"/>
                  <a:pathLst>
                    <a:path w="15944" h="6589" extrusionOk="0">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74550" y="1497150"/>
                  <a:ext cx="151525" cy="17775"/>
                </a:xfrm>
                <a:custGeom>
                  <a:avLst/>
                  <a:gdLst/>
                  <a:ahLst/>
                  <a:cxnLst/>
                  <a:rect l="l" t="t" r="r" b="b"/>
                  <a:pathLst>
                    <a:path w="6061" h="711" extrusionOk="0">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12350" y="1888150"/>
                  <a:ext cx="302725" cy="243525"/>
                </a:xfrm>
                <a:custGeom>
                  <a:avLst/>
                  <a:gdLst/>
                  <a:ahLst/>
                  <a:cxnLst/>
                  <a:rect l="l" t="t" r="r" b="b"/>
                  <a:pathLst>
                    <a:path w="12109" h="9741" extrusionOk="0">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192300" y="2123900"/>
                  <a:ext cx="266125" cy="135450"/>
                </a:xfrm>
                <a:custGeom>
                  <a:avLst/>
                  <a:gdLst/>
                  <a:ahLst/>
                  <a:cxnLst/>
                  <a:rect l="l" t="t" r="r" b="b"/>
                  <a:pathLst>
                    <a:path w="10645" h="5418" extrusionOk="0">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332125" y="2163450"/>
                  <a:ext cx="180400" cy="89650"/>
                </a:xfrm>
                <a:custGeom>
                  <a:avLst/>
                  <a:gdLst/>
                  <a:ahLst/>
                  <a:cxnLst/>
                  <a:rect l="l" t="t" r="r" b="b"/>
                  <a:pathLst>
                    <a:path w="7216" h="3586" extrusionOk="0">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472025" y="2048000"/>
                  <a:ext cx="112525" cy="155400"/>
                </a:xfrm>
                <a:custGeom>
                  <a:avLst/>
                  <a:gdLst/>
                  <a:ahLst/>
                  <a:cxnLst/>
                  <a:rect l="l" t="t" r="r" b="b"/>
                  <a:pathLst>
                    <a:path w="4501" h="6216" extrusionOk="0">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075675" y="2132525"/>
                  <a:ext cx="120275" cy="98250"/>
                </a:xfrm>
                <a:custGeom>
                  <a:avLst/>
                  <a:gdLst/>
                  <a:ahLst/>
                  <a:cxnLst/>
                  <a:rect l="l" t="t" r="r" b="b"/>
                  <a:pathLst>
                    <a:path w="4811" h="3930" extrusionOk="0">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458150" y="2162600"/>
                  <a:ext cx="78025" cy="79800"/>
                </a:xfrm>
                <a:custGeom>
                  <a:avLst/>
                  <a:gdLst/>
                  <a:ahLst/>
                  <a:cxnLst/>
                  <a:rect l="l" t="t" r="r" b="b"/>
                  <a:pathLst>
                    <a:path w="3121" h="3192" extrusionOk="0">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001675" y="2139675"/>
                  <a:ext cx="63125" cy="71175"/>
                </a:xfrm>
                <a:custGeom>
                  <a:avLst/>
                  <a:gdLst/>
                  <a:ahLst/>
                  <a:cxnLst/>
                  <a:rect l="l" t="t" r="r" b="b"/>
                  <a:pathLst>
                    <a:path w="2525" h="2847" extrusionOk="0">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928450" y="2204200"/>
                  <a:ext cx="136950" cy="51000"/>
                </a:xfrm>
                <a:custGeom>
                  <a:avLst/>
                  <a:gdLst/>
                  <a:ahLst/>
                  <a:cxnLst/>
                  <a:rect l="l" t="t" r="r" b="b"/>
                  <a:pathLst>
                    <a:path w="5478" h="2040" extrusionOk="0">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318675" y="2128975"/>
                  <a:ext cx="55700" cy="102700"/>
                </a:xfrm>
                <a:custGeom>
                  <a:avLst/>
                  <a:gdLst/>
                  <a:ahLst/>
                  <a:cxnLst/>
                  <a:rect l="l" t="t" r="r" b="b"/>
                  <a:pathLst>
                    <a:path w="2228" h="4108" extrusionOk="0">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963100" y="2028350"/>
                  <a:ext cx="104800" cy="79200"/>
                </a:xfrm>
                <a:custGeom>
                  <a:avLst/>
                  <a:gdLst/>
                  <a:ahLst/>
                  <a:cxnLst/>
                  <a:rect l="l" t="t" r="r" b="b"/>
                  <a:pathLst>
                    <a:path w="4192" h="3168" extrusionOk="0">
                      <a:moveTo>
                        <a:pt x="168" y="1"/>
                      </a:moveTo>
                      <a:lnTo>
                        <a:pt x="1" y="227"/>
                      </a:lnTo>
                      <a:lnTo>
                        <a:pt x="4037" y="3168"/>
                      </a:lnTo>
                      <a:lnTo>
                        <a:pt x="4192" y="2942"/>
                      </a:lnTo>
                      <a:lnTo>
                        <a:pt x="16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5" name="Google Shape;145;p2"/>
          <p:cNvSpPr txBox="1">
            <a:spLocks noGrp="1"/>
          </p:cNvSpPr>
          <p:nvPr>
            <p:ph type="ctrTitle"/>
          </p:nvPr>
        </p:nvSpPr>
        <p:spPr>
          <a:xfrm>
            <a:off x="685550" y="1515162"/>
            <a:ext cx="7773000" cy="1553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000" b="1">
                <a:latin typeface="Fahkwang"/>
                <a:ea typeface="Fahkwang"/>
                <a:cs typeface="Fahkwang"/>
                <a:sym typeface="Fahkwang"/>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6" name="Google Shape;146;p2"/>
          <p:cNvSpPr txBox="1">
            <a:spLocks noGrp="1"/>
          </p:cNvSpPr>
          <p:nvPr>
            <p:ph type="subTitle" idx="1"/>
          </p:nvPr>
        </p:nvSpPr>
        <p:spPr>
          <a:xfrm>
            <a:off x="2474600" y="3152525"/>
            <a:ext cx="4194900" cy="4758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6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1462"/>
        <p:cNvGrpSpPr/>
        <p:nvPr/>
      </p:nvGrpSpPr>
      <p:grpSpPr>
        <a:xfrm>
          <a:off x="0" y="0"/>
          <a:ext cx="0" cy="0"/>
          <a:chOff x="0" y="0"/>
          <a:chExt cx="0" cy="0"/>
        </a:xfrm>
      </p:grpSpPr>
      <p:grpSp>
        <p:nvGrpSpPr>
          <p:cNvPr id="1463" name="Google Shape;1463;p17"/>
          <p:cNvGrpSpPr/>
          <p:nvPr/>
        </p:nvGrpSpPr>
        <p:grpSpPr>
          <a:xfrm>
            <a:off x="-45" y="2228005"/>
            <a:ext cx="9144065" cy="2924151"/>
            <a:chOff x="-45" y="2228005"/>
            <a:chExt cx="9144065" cy="2924151"/>
          </a:xfrm>
        </p:grpSpPr>
        <p:grpSp>
          <p:nvGrpSpPr>
            <p:cNvPr id="1464" name="Google Shape;1464;p17"/>
            <p:cNvGrpSpPr/>
            <p:nvPr/>
          </p:nvGrpSpPr>
          <p:grpSpPr>
            <a:xfrm>
              <a:off x="-45" y="2228005"/>
              <a:ext cx="9144065" cy="2915489"/>
              <a:chOff x="-45" y="1762005"/>
              <a:chExt cx="9144065" cy="2915489"/>
            </a:xfrm>
          </p:grpSpPr>
          <p:sp>
            <p:nvSpPr>
              <p:cNvPr id="1465" name="Google Shape;1465;p17"/>
              <p:cNvSpPr/>
              <p:nvPr/>
            </p:nvSpPr>
            <p:spPr>
              <a:xfrm>
                <a:off x="-1" y="1762005"/>
                <a:ext cx="9144020" cy="2915489"/>
              </a:xfrm>
              <a:custGeom>
                <a:avLst/>
                <a:gdLst/>
                <a:ahLst/>
                <a:cxnLst/>
                <a:rect l="l" t="t" r="r" b="b"/>
                <a:pathLst>
                  <a:path w="210801" h="67212" extrusionOk="0">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17"/>
              <p:cNvGrpSpPr/>
              <p:nvPr/>
            </p:nvGrpSpPr>
            <p:grpSpPr>
              <a:xfrm>
                <a:off x="-45" y="2273686"/>
                <a:ext cx="9144020" cy="1930082"/>
                <a:chOff x="1062625" y="3292200"/>
                <a:chExt cx="5270025" cy="1112375"/>
              </a:xfrm>
            </p:grpSpPr>
            <p:sp>
              <p:nvSpPr>
                <p:cNvPr id="1467" name="Google Shape;1467;p17"/>
                <p:cNvSpPr/>
                <p:nvPr/>
              </p:nvSpPr>
              <p:spPr>
                <a:xfrm>
                  <a:off x="1291825" y="3292200"/>
                  <a:ext cx="61925" cy="195300"/>
                </a:xfrm>
                <a:custGeom>
                  <a:avLst/>
                  <a:gdLst/>
                  <a:ahLst/>
                  <a:cxnLst/>
                  <a:rect l="l" t="t" r="r" b="b"/>
                  <a:pathLst>
                    <a:path w="2477" h="7812" extrusionOk="0">
                      <a:moveTo>
                        <a:pt x="2119" y="1"/>
                      </a:moveTo>
                      <a:cubicBezTo>
                        <a:pt x="2119" y="36"/>
                        <a:pt x="2191" y="4311"/>
                        <a:pt x="0" y="7656"/>
                      </a:cubicBezTo>
                      <a:lnTo>
                        <a:pt x="226" y="7811"/>
                      </a:lnTo>
                      <a:cubicBezTo>
                        <a:pt x="2477" y="4382"/>
                        <a:pt x="2405" y="24"/>
                        <a:pt x="240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1705250" y="3596400"/>
                  <a:ext cx="130400" cy="180700"/>
                </a:xfrm>
                <a:custGeom>
                  <a:avLst/>
                  <a:gdLst/>
                  <a:ahLst/>
                  <a:cxnLst/>
                  <a:rect l="l" t="t" r="r" b="b"/>
                  <a:pathLst>
                    <a:path w="5216" h="7228" extrusionOk="0">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2055300" y="3776775"/>
                  <a:ext cx="132475" cy="100050"/>
                </a:xfrm>
                <a:custGeom>
                  <a:avLst/>
                  <a:gdLst/>
                  <a:ahLst/>
                  <a:cxnLst/>
                  <a:rect l="l" t="t" r="r" b="b"/>
                  <a:pathLst>
                    <a:path w="5299" h="4002" extrusionOk="0">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1256100" y="4267025"/>
                  <a:ext cx="273275" cy="91100"/>
                </a:xfrm>
                <a:custGeom>
                  <a:avLst/>
                  <a:gdLst/>
                  <a:ahLst/>
                  <a:cxnLst/>
                  <a:rect l="l" t="t" r="r" b="b"/>
                  <a:pathLst>
                    <a:path w="10931" h="3644" extrusionOk="0">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1750200" y="3837475"/>
                  <a:ext cx="399775" cy="160800"/>
                </a:xfrm>
                <a:custGeom>
                  <a:avLst/>
                  <a:gdLst/>
                  <a:ahLst/>
                  <a:cxnLst/>
                  <a:rect l="l" t="t" r="r" b="b"/>
                  <a:pathLst>
                    <a:path w="15991" h="6432" extrusionOk="0">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7"/>
                <p:cNvSpPr/>
                <p:nvPr/>
              </p:nvSpPr>
              <p:spPr>
                <a:xfrm>
                  <a:off x="1062625" y="3558950"/>
                  <a:ext cx="310475" cy="143450"/>
                </a:xfrm>
                <a:custGeom>
                  <a:avLst/>
                  <a:gdLst/>
                  <a:ahLst/>
                  <a:cxnLst/>
                  <a:rect l="l" t="t" r="r" b="b"/>
                  <a:pathLst>
                    <a:path w="12419" h="5738" extrusionOk="0">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7"/>
                <p:cNvSpPr/>
                <p:nvPr/>
              </p:nvSpPr>
              <p:spPr>
                <a:xfrm>
                  <a:off x="1304625" y="3684825"/>
                  <a:ext cx="174450" cy="93475"/>
                </a:xfrm>
                <a:custGeom>
                  <a:avLst/>
                  <a:gdLst/>
                  <a:ahLst/>
                  <a:cxnLst/>
                  <a:rect l="l" t="t" r="r" b="b"/>
                  <a:pathLst>
                    <a:path w="6978" h="3739" extrusionOk="0">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1685025" y="4165825"/>
                  <a:ext cx="174750" cy="93475"/>
                </a:xfrm>
                <a:custGeom>
                  <a:avLst/>
                  <a:gdLst/>
                  <a:ahLst/>
                  <a:cxnLst/>
                  <a:rect l="l" t="t" r="r" b="b"/>
                  <a:pathLst>
                    <a:path w="6990" h="3739" extrusionOk="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1062625" y="4001450"/>
                  <a:ext cx="235475" cy="162025"/>
                </a:xfrm>
                <a:custGeom>
                  <a:avLst/>
                  <a:gdLst/>
                  <a:ahLst/>
                  <a:cxnLst/>
                  <a:rect l="l" t="t" r="r" b="b"/>
                  <a:pathLst>
                    <a:path w="9419" h="6481" extrusionOk="0">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
                <p:cNvSpPr/>
                <p:nvPr/>
              </p:nvSpPr>
              <p:spPr>
                <a:xfrm>
                  <a:off x="1409700" y="4132250"/>
                  <a:ext cx="338450" cy="140150"/>
                </a:xfrm>
                <a:custGeom>
                  <a:avLst/>
                  <a:gdLst/>
                  <a:ahLst/>
                  <a:cxnLst/>
                  <a:rect l="l" t="t" r="r" b="b"/>
                  <a:pathLst>
                    <a:path w="13538" h="5606" extrusionOk="0">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
                <p:cNvSpPr/>
                <p:nvPr/>
              </p:nvSpPr>
              <p:spPr>
                <a:xfrm>
                  <a:off x="4959525" y="3895550"/>
                  <a:ext cx="152150" cy="127725"/>
                </a:xfrm>
                <a:custGeom>
                  <a:avLst/>
                  <a:gdLst/>
                  <a:ahLst/>
                  <a:cxnLst/>
                  <a:rect l="l" t="t" r="r" b="b"/>
                  <a:pathLst>
                    <a:path w="6086" h="5109" extrusionOk="0">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7"/>
                <p:cNvSpPr/>
                <p:nvPr/>
              </p:nvSpPr>
              <p:spPr>
                <a:xfrm>
                  <a:off x="4958650" y="4001950"/>
                  <a:ext cx="358700" cy="125200"/>
                </a:xfrm>
                <a:custGeom>
                  <a:avLst/>
                  <a:gdLst/>
                  <a:ahLst/>
                  <a:cxnLst/>
                  <a:rect l="l" t="t" r="r" b="b"/>
                  <a:pathLst>
                    <a:path w="14348" h="5008" extrusionOk="0">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7"/>
                <p:cNvSpPr/>
                <p:nvPr/>
              </p:nvSpPr>
              <p:spPr>
                <a:xfrm>
                  <a:off x="5919775" y="3973500"/>
                  <a:ext cx="217025" cy="46200"/>
                </a:xfrm>
                <a:custGeom>
                  <a:avLst/>
                  <a:gdLst/>
                  <a:ahLst/>
                  <a:cxnLst/>
                  <a:rect l="l" t="t" r="r" b="b"/>
                  <a:pathLst>
                    <a:path w="8681" h="1848" extrusionOk="0">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
                <p:cNvSpPr/>
                <p:nvPr/>
              </p:nvSpPr>
              <p:spPr>
                <a:xfrm>
                  <a:off x="5504250" y="3653750"/>
                  <a:ext cx="398575" cy="164725"/>
                </a:xfrm>
                <a:custGeom>
                  <a:avLst/>
                  <a:gdLst/>
                  <a:ahLst/>
                  <a:cxnLst/>
                  <a:rect l="l" t="t" r="r" b="b"/>
                  <a:pathLst>
                    <a:path w="15943" h="6589" extrusionOk="0">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
                <p:cNvSpPr/>
                <p:nvPr/>
              </p:nvSpPr>
              <p:spPr>
                <a:xfrm>
                  <a:off x="6118900" y="3342925"/>
                  <a:ext cx="151825" cy="18050"/>
                </a:xfrm>
                <a:custGeom>
                  <a:avLst/>
                  <a:gdLst/>
                  <a:ahLst/>
                  <a:cxnLst/>
                  <a:rect l="l" t="t" r="r" b="b"/>
                  <a:pathLst>
                    <a:path w="6073" h="722" extrusionOk="0">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7"/>
                <p:cNvSpPr/>
                <p:nvPr/>
              </p:nvSpPr>
              <p:spPr>
                <a:xfrm>
                  <a:off x="6029900" y="3733925"/>
                  <a:ext cx="302750" cy="243500"/>
                </a:xfrm>
                <a:custGeom>
                  <a:avLst/>
                  <a:gdLst/>
                  <a:ahLst/>
                  <a:cxnLst/>
                  <a:rect l="l" t="t" r="r" b="b"/>
                  <a:pathLst>
                    <a:path w="12110" h="9740" extrusionOk="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7"/>
                <p:cNvSpPr/>
                <p:nvPr/>
              </p:nvSpPr>
              <p:spPr>
                <a:xfrm>
                  <a:off x="5594150" y="4131075"/>
                  <a:ext cx="277725" cy="144300"/>
                </a:xfrm>
                <a:custGeom>
                  <a:avLst/>
                  <a:gdLst/>
                  <a:ahLst/>
                  <a:cxnLst/>
                  <a:rect l="l" t="t" r="r" b="b"/>
                  <a:pathLst>
                    <a:path w="11109" h="5772" extrusionOk="0">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
                <p:cNvSpPr/>
                <p:nvPr/>
              </p:nvSpPr>
              <p:spPr>
                <a:xfrm>
                  <a:off x="6049850" y="4242475"/>
                  <a:ext cx="282800" cy="162100"/>
                </a:xfrm>
                <a:custGeom>
                  <a:avLst/>
                  <a:gdLst/>
                  <a:ahLst/>
                  <a:cxnLst/>
                  <a:rect l="l" t="t" r="r" b="b"/>
                  <a:pathLst>
                    <a:path w="11312" h="6484" extrusionOk="0">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
                <p:cNvSpPr/>
                <p:nvPr/>
              </p:nvSpPr>
              <p:spPr>
                <a:xfrm>
                  <a:off x="5968900" y="4295300"/>
                  <a:ext cx="117875" cy="61650"/>
                </a:xfrm>
                <a:custGeom>
                  <a:avLst/>
                  <a:gdLst/>
                  <a:ahLst/>
                  <a:cxnLst/>
                  <a:rect l="l" t="t" r="r" b="b"/>
                  <a:pathLst>
                    <a:path w="4715" h="2466" extrusionOk="0">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7"/>
                <p:cNvSpPr/>
                <p:nvPr/>
              </p:nvSpPr>
              <p:spPr>
                <a:xfrm>
                  <a:off x="5550975" y="4130700"/>
                  <a:ext cx="117900" cy="61925"/>
                </a:xfrm>
                <a:custGeom>
                  <a:avLst/>
                  <a:gdLst/>
                  <a:ahLst/>
                  <a:cxnLst/>
                  <a:rect l="l" t="t" r="r" b="b"/>
                  <a:pathLst>
                    <a:path w="4716" h="2477" extrusionOk="0">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7"/>
                <p:cNvSpPr/>
                <p:nvPr/>
              </p:nvSpPr>
              <p:spPr>
                <a:xfrm>
                  <a:off x="5776600" y="4078600"/>
                  <a:ext cx="33075" cy="61050"/>
                </a:xfrm>
                <a:custGeom>
                  <a:avLst/>
                  <a:gdLst/>
                  <a:ahLst/>
                  <a:cxnLst/>
                  <a:rect l="l" t="t" r="r" b="b"/>
                  <a:pathLst>
                    <a:path w="1323" h="2442" extrusionOk="0">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
                <p:cNvSpPr/>
                <p:nvPr/>
              </p:nvSpPr>
              <p:spPr>
                <a:xfrm>
                  <a:off x="3053950" y="3973825"/>
                  <a:ext cx="121450" cy="181000"/>
                </a:xfrm>
                <a:custGeom>
                  <a:avLst/>
                  <a:gdLst/>
                  <a:ahLst/>
                  <a:cxnLst/>
                  <a:rect l="l" t="t" r="r" b="b"/>
                  <a:pathLst>
                    <a:path w="4858" h="7240" extrusionOk="0">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7"/>
                <p:cNvSpPr/>
                <p:nvPr/>
              </p:nvSpPr>
              <p:spPr>
                <a:xfrm>
                  <a:off x="2577400" y="3874725"/>
                  <a:ext cx="142600" cy="280100"/>
                </a:xfrm>
                <a:custGeom>
                  <a:avLst/>
                  <a:gdLst/>
                  <a:ahLst/>
                  <a:cxnLst/>
                  <a:rect l="l" t="t" r="r" b="b"/>
                  <a:pathLst>
                    <a:path w="5704" h="11204" extrusionOk="0">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7"/>
                <p:cNvSpPr/>
                <p:nvPr/>
              </p:nvSpPr>
              <p:spPr>
                <a:xfrm>
                  <a:off x="2566075" y="4147200"/>
                  <a:ext cx="328650" cy="68050"/>
                </a:xfrm>
                <a:custGeom>
                  <a:avLst/>
                  <a:gdLst/>
                  <a:ahLst/>
                  <a:cxnLst/>
                  <a:rect l="l" t="t" r="r" b="b"/>
                  <a:pathLst>
                    <a:path w="13146" h="2722" extrusionOk="0">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7"/>
                <p:cNvSpPr/>
                <p:nvPr/>
              </p:nvSpPr>
              <p:spPr>
                <a:xfrm>
                  <a:off x="2086850" y="3969875"/>
                  <a:ext cx="265825" cy="135250"/>
                </a:xfrm>
                <a:custGeom>
                  <a:avLst/>
                  <a:gdLst/>
                  <a:ahLst/>
                  <a:cxnLst/>
                  <a:rect l="l" t="t" r="r" b="b"/>
                  <a:pathLst>
                    <a:path w="10633" h="5410" extrusionOk="0">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7"/>
                <p:cNvSpPr/>
                <p:nvPr/>
              </p:nvSpPr>
              <p:spPr>
                <a:xfrm>
                  <a:off x="4647000" y="4078925"/>
                  <a:ext cx="412875" cy="244675"/>
                </a:xfrm>
                <a:custGeom>
                  <a:avLst/>
                  <a:gdLst/>
                  <a:ahLst/>
                  <a:cxnLst/>
                  <a:rect l="l" t="t" r="r" b="b"/>
                  <a:pathLst>
                    <a:path w="16515" h="9787" extrusionOk="0">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7"/>
                <p:cNvSpPr/>
                <p:nvPr/>
              </p:nvSpPr>
              <p:spPr>
                <a:xfrm>
                  <a:off x="3960900" y="4008350"/>
                  <a:ext cx="125925" cy="147075"/>
                </a:xfrm>
                <a:custGeom>
                  <a:avLst/>
                  <a:gdLst/>
                  <a:ahLst/>
                  <a:cxnLst/>
                  <a:rect l="l" t="t" r="r" b="b"/>
                  <a:pathLst>
                    <a:path w="5037" h="5883" extrusionOk="0">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7"/>
                <p:cNvSpPr/>
                <p:nvPr/>
              </p:nvSpPr>
              <p:spPr>
                <a:xfrm>
                  <a:off x="4349050" y="3978300"/>
                  <a:ext cx="174750" cy="148850"/>
                </a:xfrm>
                <a:custGeom>
                  <a:avLst/>
                  <a:gdLst/>
                  <a:ahLst/>
                  <a:cxnLst/>
                  <a:rect l="l" t="t" r="r" b="b"/>
                  <a:pathLst>
                    <a:path w="6990" h="5954" extrusionOk="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7"/>
                <p:cNvSpPr/>
                <p:nvPr/>
              </p:nvSpPr>
              <p:spPr>
                <a:xfrm>
                  <a:off x="4423450" y="4191275"/>
                  <a:ext cx="390550" cy="133225"/>
                </a:xfrm>
                <a:custGeom>
                  <a:avLst/>
                  <a:gdLst/>
                  <a:ahLst/>
                  <a:cxnLst/>
                  <a:rect l="l" t="t" r="r" b="b"/>
                  <a:pathLst>
                    <a:path w="15622" h="5329" extrusionOk="0">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7"/>
                <p:cNvSpPr/>
                <p:nvPr/>
              </p:nvSpPr>
              <p:spPr>
                <a:xfrm>
                  <a:off x="3413500" y="3986025"/>
                  <a:ext cx="72075" cy="153925"/>
                </a:xfrm>
                <a:custGeom>
                  <a:avLst/>
                  <a:gdLst/>
                  <a:ahLst/>
                  <a:cxnLst/>
                  <a:rect l="l" t="t" r="r" b="b"/>
                  <a:pathLst>
                    <a:path w="2883" h="6157" extrusionOk="0">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7"/>
                <p:cNvSpPr/>
                <p:nvPr/>
              </p:nvSpPr>
              <p:spPr>
                <a:xfrm>
                  <a:off x="3261100" y="4132950"/>
                  <a:ext cx="271500" cy="110575"/>
                </a:xfrm>
                <a:custGeom>
                  <a:avLst/>
                  <a:gdLst/>
                  <a:ahLst/>
                  <a:cxnLst/>
                  <a:rect l="l" t="t" r="r" b="b"/>
                  <a:pathLst>
                    <a:path w="10860" h="4423" extrusionOk="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8" name="Google Shape;1498;p17"/>
            <p:cNvGrpSpPr/>
            <p:nvPr/>
          </p:nvGrpSpPr>
          <p:grpSpPr>
            <a:xfrm>
              <a:off x="0" y="3174687"/>
              <a:ext cx="9144017" cy="1977469"/>
              <a:chOff x="0" y="3174687"/>
              <a:chExt cx="9144017" cy="1977469"/>
            </a:xfrm>
          </p:grpSpPr>
          <p:sp>
            <p:nvSpPr>
              <p:cNvPr id="1499" name="Google Shape;1499;p17"/>
              <p:cNvSpPr/>
              <p:nvPr/>
            </p:nvSpPr>
            <p:spPr>
              <a:xfrm>
                <a:off x="0" y="3174687"/>
                <a:ext cx="9144014" cy="1977466"/>
              </a:xfrm>
              <a:custGeom>
                <a:avLst/>
                <a:gdLst/>
                <a:ahLst/>
                <a:cxnLst/>
                <a:rect l="l" t="t" r="r" b="b"/>
                <a:pathLst>
                  <a:path w="210813" h="45590" extrusionOk="0">
                    <a:moveTo>
                      <a:pt x="210812" y="1"/>
                    </a:moveTo>
                    <a:cubicBezTo>
                      <a:pt x="204573" y="489"/>
                      <a:pt x="199680" y="5537"/>
                      <a:pt x="199370" y="11788"/>
                    </a:cubicBezTo>
                    <a:cubicBezTo>
                      <a:pt x="198644" y="11693"/>
                      <a:pt x="197906" y="11645"/>
                      <a:pt x="197168" y="11645"/>
                    </a:cubicBezTo>
                    <a:cubicBezTo>
                      <a:pt x="189333" y="11645"/>
                      <a:pt x="182392" y="16658"/>
                      <a:pt x="179939" y="24087"/>
                    </a:cubicBezTo>
                    <a:cubicBezTo>
                      <a:pt x="178503" y="23362"/>
                      <a:pt x="176997" y="23026"/>
                      <a:pt x="175525" y="23026"/>
                    </a:cubicBezTo>
                    <a:cubicBezTo>
                      <a:pt x="170907" y="23026"/>
                      <a:pt x="166622" y="26334"/>
                      <a:pt x="165854" y="31326"/>
                    </a:cubicBezTo>
                    <a:cubicBezTo>
                      <a:pt x="164327" y="30855"/>
                      <a:pt x="162763" y="30626"/>
                      <a:pt x="161212" y="30626"/>
                    </a:cubicBezTo>
                    <a:cubicBezTo>
                      <a:pt x="157116" y="30626"/>
                      <a:pt x="153111" y="32225"/>
                      <a:pt x="150114" y="35196"/>
                    </a:cubicBezTo>
                    <a:cubicBezTo>
                      <a:pt x="149733" y="34958"/>
                      <a:pt x="149352" y="34731"/>
                      <a:pt x="148959" y="34517"/>
                    </a:cubicBezTo>
                    <a:cubicBezTo>
                      <a:pt x="146184" y="32582"/>
                      <a:pt x="143017" y="31658"/>
                      <a:pt x="139886" y="31658"/>
                    </a:cubicBezTo>
                    <a:cubicBezTo>
                      <a:pt x="134581" y="31658"/>
                      <a:pt x="129379" y="34310"/>
                      <a:pt x="126361" y="39184"/>
                    </a:cubicBezTo>
                    <a:cubicBezTo>
                      <a:pt x="124571" y="38080"/>
                      <a:pt x="122548" y="37532"/>
                      <a:pt x="120529" y="37532"/>
                    </a:cubicBezTo>
                    <a:cubicBezTo>
                      <a:pt x="118238" y="37532"/>
                      <a:pt x="115951" y="38238"/>
                      <a:pt x="114014" y="39637"/>
                    </a:cubicBezTo>
                    <a:cubicBezTo>
                      <a:pt x="111038" y="35771"/>
                      <a:pt x="106664" y="33866"/>
                      <a:pt x="102302" y="33866"/>
                    </a:cubicBezTo>
                    <a:cubicBezTo>
                      <a:pt x="97554" y="33866"/>
                      <a:pt x="92820" y="36123"/>
                      <a:pt x="89916" y="40565"/>
                    </a:cubicBezTo>
                    <a:cubicBezTo>
                      <a:pt x="87927" y="39321"/>
                      <a:pt x="85653" y="38683"/>
                      <a:pt x="83367" y="38683"/>
                    </a:cubicBezTo>
                    <a:cubicBezTo>
                      <a:pt x="81999" y="38683"/>
                      <a:pt x="80627" y="38911"/>
                      <a:pt x="79308" y="39375"/>
                    </a:cubicBezTo>
                    <a:cubicBezTo>
                      <a:pt x="76282" y="34325"/>
                      <a:pt x="71001" y="31649"/>
                      <a:pt x="65657" y="31649"/>
                    </a:cubicBezTo>
                    <a:cubicBezTo>
                      <a:pt x="61791" y="31649"/>
                      <a:pt x="57892" y="33050"/>
                      <a:pt x="54793" y="35970"/>
                    </a:cubicBezTo>
                    <a:cubicBezTo>
                      <a:pt x="53402" y="33870"/>
                      <a:pt x="51127" y="32761"/>
                      <a:pt x="48825" y="32761"/>
                    </a:cubicBezTo>
                    <a:cubicBezTo>
                      <a:pt x="47184" y="32761"/>
                      <a:pt x="45530" y="33324"/>
                      <a:pt x="44172" y="34493"/>
                    </a:cubicBezTo>
                    <a:cubicBezTo>
                      <a:pt x="43052" y="28577"/>
                      <a:pt x="37904" y="24757"/>
                      <a:pt x="32422" y="24757"/>
                    </a:cubicBezTo>
                    <a:cubicBezTo>
                      <a:pt x="30447" y="24757"/>
                      <a:pt x="28428" y="25253"/>
                      <a:pt x="26539" y="26326"/>
                    </a:cubicBezTo>
                    <a:cubicBezTo>
                      <a:pt x="23170" y="19301"/>
                      <a:pt x="16312" y="14598"/>
                      <a:pt x="8549" y="13979"/>
                    </a:cubicBezTo>
                    <a:cubicBezTo>
                      <a:pt x="10716" y="7680"/>
                      <a:pt x="6596" y="977"/>
                      <a:pt x="0" y="72"/>
                    </a:cubicBezTo>
                    <a:lnTo>
                      <a:pt x="0" y="45590"/>
                    </a:lnTo>
                    <a:lnTo>
                      <a:pt x="210812" y="45590"/>
                    </a:lnTo>
                    <a:lnTo>
                      <a:pt x="210812" y="1"/>
                    </a:ln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17"/>
              <p:cNvGrpSpPr/>
              <p:nvPr/>
            </p:nvGrpSpPr>
            <p:grpSpPr>
              <a:xfrm>
                <a:off x="3" y="3685994"/>
                <a:ext cx="9144014" cy="1466162"/>
                <a:chOff x="1212350" y="1446150"/>
                <a:chExt cx="5270325" cy="845050"/>
              </a:xfrm>
            </p:grpSpPr>
            <p:sp>
              <p:nvSpPr>
                <p:cNvPr id="1501" name="Google Shape;1501;p17"/>
                <p:cNvSpPr/>
                <p:nvPr/>
              </p:nvSpPr>
              <p:spPr>
                <a:xfrm>
                  <a:off x="6191250" y="1446150"/>
                  <a:ext cx="61925" cy="195575"/>
                </a:xfrm>
                <a:custGeom>
                  <a:avLst/>
                  <a:gdLst/>
                  <a:ahLst/>
                  <a:cxnLst/>
                  <a:rect l="l" t="t" r="r" b="b"/>
                  <a:pathLst>
                    <a:path w="2477" h="7823" extrusionOk="0">
                      <a:moveTo>
                        <a:pt x="83" y="0"/>
                      </a:moveTo>
                      <a:cubicBezTo>
                        <a:pt x="83" y="36"/>
                        <a:pt x="0" y="4394"/>
                        <a:pt x="2250" y="7823"/>
                      </a:cubicBezTo>
                      <a:lnTo>
                        <a:pt x="2477" y="7668"/>
                      </a:lnTo>
                      <a:cubicBezTo>
                        <a:pt x="286" y="4322"/>
                        <a:pt x="357" y="48"/>
                        <a:pt x="35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a:off x="5709325" y="1750350"/>
                  <a:ext cx="130400" cy="181000"/>
                </a:xfrm>
                <a:custGeom>
                  <a:avLst/>
                  <a:gdLst/>
                  <a:ahLst/>
                  <a:cxnLst/>
                  <a:rect l="l" t="t" r="r" b="b"/>
                  <a:pathLst>
                    <a:path w="5216" h="7240" extrusionOk="0">
                      <a:moveTo>
                        <a:pt x="108" y="0"/>
                      </a:moveTo>
                      <a:lnTo>
                        <a:pt x="1" y="262"/>
                      </a:lnTo>
                      <a:cubicBezTo>
                        <a:pt x="48" y="286"/>
                        <a:pt x="4418" y="2167"/>
                        <a:pt x="4942" y="7239"/>
                      </a:cubicBezTo>
                      <a:lnTo>
                        <a:pt x="5216" y="7215"/>
                      </a:lnTo>
                      <a:cubicBezTo>
                        <a:pt x="4680" y="1977"/>
                        <a:pt x="156" y="24"/>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a:off x="5357500" y="1931025"/>
                  <a:ext cx="132475" cy="100025"/>
                </a:xfrm>
                <a:custGeom>
                  <a:avLst/>
                  <a:gdLst/>
                  <a:ahLst/>
                  <a:cxnLst/>
                  <a:rect l="l" t="t" r="r" b="b"/>
                  <a:pathLst>
                    <a:path w="5299" h="4001" extrusionOk="0">
                      <a:moveTo>
                        <a:pt x="84" y="0"/>
                      </a:moveTo>
                      <a:lnTo>
                        <a:pt x="1" y="274"/>
                      </a:lnTo>
                      <a:cubicBezTo>
                        <a:pt x="36" y="286"/>
                        <a:pt x="3489" y="1429"/>
                        <a:pt x="5061" y="4001"/>
                      </a:cubicBezTo>
                      <a:lnTo>
                        <a:pt x="5299" y="3846"/>
                      </a:lnTo>
                      <a:cubicBezTo>
                        <a:pt x="3668" y="1203"/>
                        <a:pt x="239" y="48"/>
                        <a:pt x="8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a:off x="5395300" y="1991925"/>
                  <a:ext cx="399775" cy="160875"/>
                </a:xfrm>
                <a:custGeom>
                  <a:avLst/>
                  <a:gdLst/>
                  <a:ahLst/>
                  <a:cxnLst/>
                  <a:rect l="l" t="t" r="r" b="b"/>
                  <a:pathLst>
                    <a:path w="15991" h="6435" extrusionOk="0">
                      <a:moveTo>
                        <a:pt x="8515" y="0"/>
                      </a:moveTo>
                      <a:cubicBezTo>
                        <a:pt x="8100" y="0"/>
                        <a:pt x="7682" y="29"/>
                        <a:pt x="7264" y="88"/>
                      </a:cubicBezTo>
                      <a:cubicBezTo>
                        <a:pt x="3823" y="577"/>
                        <a:pt x="989" y="3017"/>
                        <a:pt x="1" y="6351"/>
                      </a:cubicBezTo>
                      <a:lnTo>
                        <a:pt x="275" y="6435"/>
                      </a:lnTo>
                      <a:cubicBezTo>
                        <a:pt x="1227" y="3208"/>
                        <a:pt x="3977" y="839"/>
                        <a:pt x="7311" y="362"/>
                      </a:cubicBezTo>
                      <a:cubicBezTo>
                        <a:pt x="7709" y="307"/>
                        <a:pt x="8107" y="279"/>
                        <a:pt x="8502" y="279"/>
                      </a:cubicBezTo>
                      <a:cubicBezTo>
                        <a:pt x="11402" y="279"/>
                        <a:pt x="14149" y="1750"/>
                        <a:pt x="15753" y="4244"/>
                      </a:cubicBezTo>
                      <a:lnTo>
                        <a:pt x="15991" y="4089"/>
                      </a:lnTo>
                      <a:cubicBezTo>
                        <a:pt x="14338" y="1516"/>
                        <a:pt x="11510" y="0"/>
                        <a:pt x="85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a:off x="6172200" y="1713175"/>
                  <a:ext cx="310475" cy="143150"/>
                </a:xfrm>
                <a:custGeom>
                  <a:avLst/>
                  <a:gdLst/>
                  <a:ahLst/>
                  <a:cxnLst/>
                  <a:rect l="l" t="t" r="r" b="b"/>
                  <a:pathLst>
                    <a:path w="12419" h="5726" extrusionOk="0">
                      <a:moveTo>
                        <a:pt x="9963" y="1"/>
                      </a:moveTo>
                      <a:cubicBezTo>
                        <a:pt x="7017" y="1"/>
                        <a:pt x="2496" y="858"/>
                        <a:pt x="0" y="5607"/>
                      </a:cubicBezTo>
                      <a:lnTo>
                        <a:pt x="238" y="5726"/>
                      </a:lnTo>
                      <a:cubicBezTo>
                        <a:pt x="2663" y="1114"/>
                        <a:pt x="7061" y="276"/>
                        <a:pt x="9938" y="276"/>
                      </a:cubicBezTo>
                      <a:cubicBezTo>
                        <a:pt x="11072" y="276"/>
                        <a:pt x="11970" y="406"/>
                        <a:pt x="12418" y="487"/>
                      </a:cubicBezTo>
                      <a:lnTo>
                        <a:pt x="12418" y="201"/>
                      </a:lnTo>
                      <a:cubicBezTo>
                        <a:pt x="11945" y="120"/>
                        <a:pt x="11064" y="1"/>
                        <a:pt x="996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a:off x="6065925" y="1838950"/>
                  <a:ext cx="174750" cy="93575"/>
                </a:xfrm>
                <a:custGeom>
                  <a:avLst/>
                  <a:gdLst/>
                  <a:ahLst/>
                  <a:cxnLst/>
                  <a:rect l="l" t="t" r="r" b="b"/>
                  <a:pathLst>
                    <a:path w="6990" h="3743" extrusionOk="0">
                      <a:moveTo>
                        <a:pt x="1631" y="0"/>
                      </a:moveTo>
                      <a:cubicBezTo>
                        <a:pt x="1096" y="0"/>
                        <a:pt x="549" y="67"/>
                        <a:pt x="0" y="207"/>
                      </a:cubicBezTo>
                      <a:lnTo>
                        <a:pt x="72" y="481"/>
                      </a:lnTo>
                      <a:cubicBezTo>
                        <a:pt x="563" y="356"/>
                        <a:pt x="1077" y="293"/>
                        <a:pt x="1593" y="293"/>
                      </a:cubicBezTo>
                      <a:cubicBezTo>
                        <a:pt x="3778" y="293"/>
                        <a:pt x="6003" y="1422"/>
                        <a:pt x="6716" y="3743"/>
                      </a:cubicBezTo>
                      <a:lnTo>
                        <a:pt x="6989" y="3660"/>
                      </a:lnTo>
                      <a:cubicBezTo>
                        <a:pt x="6304" y="1427"/>
                        <a:pt x="4106" y="0"/>
                        <a:pt x="163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a:off x="6254925" y="2155675"/>
                  <a:ext cx="227750" cy="135525"/>
                </a:xfrm>
                <a:custGeom>
                  <a:avLst/>
                  <a:gdLst/>
                  <a:ahLst/>
                  <a:cxnLst/>
                  <a:rect l="l" t="t" r="r" b="b"/>
                  <a:pathLst>
                    <a:path w="9110" h="5421" extrusionOk="0">
                      <a:moveTo>
                        <a:pt x="8855" y="0"/>
                      </a:moveTo>
                      <a:cubicBezTo>
                        <a:pt x="7177" y="0"/>
                        <a:pt x="1903" y="413"/>
                        <a:pt x="1" y="5421"/>
                      </a:cubicBezTo>
                      <a:lnTo>
                        <a:pt x="299" y="5421"/>
                      </a:lnTo>
                      <a:cubicBezTo>
                        <a:pt x="2179" y="675"/>
                        <a:pt x="7216" y="286"/>
                        <a:pt x="8841" y="286"/>
                      </a:cubicBezTo>
                      <a:cubicBezTo>
                        <a:pt x="8945" y="286"/>
                        <a:pt x="9035" y="287"/>
                        <a:pt x="9109" y="289"/>
                      </a:cubicBezTo>
                      <a:lnTo>
                        <a:pt x="9109" y="4"/>
                      </a:lnTo>
                      <a:cubicBezTo>
                        <a:pt x="9038" y="2"/>
                        <a:pt x="8952" y="0"/>
                        <a:pt x="88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a:off x="1408200" y="2127750"/>
                  <a:ext cx="217325" cy="46175"/>
                </a:xfrm>
                <a:custGeom>
                  <a:avLst/>
                  <a:gdLst/>
                  <a:ahLst/>
                  <a:cxnLst/>
                  <a:rect l="l" t="t" r="r" b="b"/>
                  <a:pathLst>
                    <a:path w="8693" h="1847" extrusionOk="0">
                      <a:moveTo>
                        <a:pt x="4778" y="0"/>
                      </a:moveTo>
                      <a:cubicBezTo>
                        <a:pt x="3422" y="0"/>
                        <a:pt x="1789" y="389"/>
                        <a:pt x="0" y="1609"/>
                      </a:cubicBezTo>
                      <a:lnTo>
                        <a:pt x="167" y="1847"/>
                      </a:lnTo>
                      <a:cubicBezTo>
                        <a:pt x="1897" y="658"/>
                        <a:pt x="3477" y="281"/>
                        <a:pt x="4785" y="281"/>
                      </a:cubicBezTo>
                      <a:cubicBezTo>
                        <a:pt x="7042" y="281"/>
                        <a:pt x="8491" y="1403"/>
                        <a:pt x="8513" y="1418"/>
                      </a:cubicBezTo>
                      <a:lnTo>
                        <a:pt x="8692" y="1204"/>
                      </a:lnTo>
                      <a:cubicBezTo>
                        <a:pt x="8662" y="1181"/>
                        <a:pt x="7141" y="0"/>
                        <a:pt x="477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a:off x="1642150" y="1808000"/>
                  <a:ext cx="398600" cy="164725"/>
                </a:xfrm>
                <a:custGeom>
                  <a:avLst/>
                  <a:gdLst/>
                  <a:ahLst/>
                  <a:cxnLst/>
                  <a:rect l="l" t="t" r="r" b="b"/>
                  <a:pathLst>
                    <a:path w="15944" h="6589" extrusionOk="0">
                      <a:moveTo>
                        <a:pt x="7392" y="0"/>
                      </a:moveTo>
                      <a:cubicBezTo>
                        <a:pt x="4451" y="0"/>
                        <a:pt x="1657" y="1469"/>
                        <a:pt x="1" y="3969"/>
                      </a:cubicBezTo>
                      <a:lnTo>
                        <a:pt x="227" y="4124"/>
                      </a:lnTo>
                      <a:cubicBezTo>
                        <a:pt x="1839" y="1701"/>
                        <a:pt x="4539" y="287"/>
                        <a:pt x="7382" y="287"/>
                      </a:cubicBezTo>
                      <a:cubicBezTo>
                        <a:pt x="7837" y="287"/>
                        <a:pt x="8294" y="323"/>
                        <a:pt x="8752" y="397"/>
                      </a:cubicBezTo>
                      <a:cubicBezTo>
                        <a:pt x="12074" y="933"/>
                        <a:pt x="14776" y="3350"/>
                        <a:pt x="15669" y="6588"/>
                      </a:cubicBezTo>
                      <a:lnTo>
                        <a:pt x="15943" y="6505"/>
                      </a:lnTo>
                      <a:cubicBezTo>
                        <a:pt x="15015" y="3159"/>
                        <a:pt x="12217" y="659"/>
                        <a:pt x="8788" y="111"/>
                      </a:cubicBezTo>
                      <a:cubicBezTo>
                        <a:pt x="8321" y="37"/>
                        <a:pt x="7855" y="0"/>
                        <a:pt x="73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a:off x="1274550" y="1497150"/>
                  <a:ext cx="151525" cy="17775"/>
                </a:xfrm>
                <a:custGeom>
                  <a:avLst/>
                  <a:gdLst/>
                  <a:ahLst/>
                  <a:cxnLst/>
                  <a:rect l="l" t="t" r="r" b="b"/>
                  <a:pathLst>
                    <a:path w="6061" h="711" extrusionOk="0">
                      <a:moveTo>
                        <a:pt x="4978" y="1"/>
                      </a:moveTo>
                      <a:cubicBezTo>
                        <a:pt x="3767" y="1"/>
                        <a:pt x="1746" y="66"/>
                        <a:pt x="1" y="437"/>
                      </a:cubicBezTo>
                      <a:lnTo>
                        <a:pt x="48" y="710"/>
                      </a:lnTo>
                      <a:cubicBezTo>
                        <a:pt x="1814" y="340"/>
                        <a:pt x="3861" y="277"/>
                        <a:pt x="5050" y="277"/>
                      </a:cubicBezTo>
                      <a:cubicBezTo>
                        <a:pt x="5657" y="277"/>
                        <a:pt x="6041" y="294"/>
                        <a:pt x="6049" y="294"/>
                      </a:cubicBezTo>
                      <a:lnTo>
                        <a:pt x="6061" y="20"/>
                      </a:lnTo>
                      <a:cubicBezTo>
                        <a:pt x="6052" y="20"/>
                        <a:pt x="5634" y="1"/>
                        <a:pt x="49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a:off x="1212350" y="1888150"/>
                  <a:ext cx="302725" cy="243525"/>
                </a:xfrm>
                <a:custGeom>
                  <a:avLst/>
                  <a:gdLst/>
                  <a:ahLst/>
                  <a:cxnLst/>
                  <a:rect l="l" t="t" r="r" b="b"/>
                  <a:pathLst>
                    <a:path w="12109" h="9741" extrusionOk="0">
                      <a:moveTo>
                        <a:pt x="0" y="1"/>
                      </a:moveTo>
                      <a:lnTo>
                        <a:pt x="0" y="275"/>
                      </a:lnTo>
                      <a:cubicBezTo>
                        <a:pt x="1393" y="346"/>
                        <a:pt x="9787" y="1108"/>
                        <a:pt x="11835" y="9740"/>
                      </a:cubicBezTo>
                      <a:lnTo>
                        <a:pt x="12109" y="9681"/>
                      </a:lnTo>
                      <a:cubicBezTo>
                        <a:pt x="10001" y="834"/>
                        <a:pt x="1405" y="72"/>
                        <a:pt x="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a:off x="5192300" y="2123900"/>
                  <a:ext cx="266125" cy="135450"/>
                </a:xfrm>
                <a:custGeom>
                  <a:avLst/>
                  <a:gdLst/>
                  <a:ahLst/>
                  <a:cxnLst/>
                  <a:rect l="l" t="t" r="r" b="b"/>
                  <a:pathLst>
                    <a:path w="10645" h="5418" extrusionOk="0">
                      <a:moveTo>
                        <a:pt x="5232" y="0"/>
                      </a:moveTo>
                      <a:cubicBezTo>
                        <a:pt x="2829" y="0"/>
                        <a:pt x="661" y="1594"/>
                        <a:pt x="1" y="3965"/>
                      </a:cubicBezTo>
                      <a:lnTo>
                        <a:pt x="274" y="4049"/>
                      </a:lnTo>
                      <a:cubicBezTo>
                        <a:pt x="902" y="1799"/>
                        <a:pt x="2943" y="287"/>
                        <a:pt x="5221" y="287"/>
                      </a:cubicBezTo>
                      <a:cubicBezTo>
                        <a:pt x="5452" y="287"/>
                        <a:pt x="5684" y="302"/>
                        <a:pt x="5918" y="334"/>
                      </a:cubicBezTo>
                      <a:cubicBezTo>
                        <a:pt x="8466" y="679"/>
                        <a:pt x="10359" y="2846"/>
                        <a:pt x="10359" y="5418"/>
                      </a:cubicBezTo>
                      <a:lnTo>
                        <a:pt x="10645" y="5418"/>
                      </a:lnTo>
                      <a:cubicBezTo>
                        <a:pt x="10633" y="2715"/>
                        <a:pt x="8633" y="417"/>
                        <a:pt x="5954" y="48"/>
                      </a:cubicBezTo>
                      <a:cubicBezTo>
                        <a:pt x="5712" y="16"/>
                        <a:pt x="5470" y="0"/>
                        <a:pt x="523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a:off x="2332125" y="2163450"/>
                  <a:ext cx="180400" cy="89650"/>
                </a:xfrm>
                <a:custGeom>
                  <a:avLst/>
                  <a:gdLst/>
                  <a:ahLst/>
                  <a:cxnLst/>
                  <a:rect l="l" t="t" r="r" b="b"/>
                  <a:pathLst>
                    <a:path w="7216" h="3586" extrusionOk="0">
                      <a:moveTo>
                        <a:pt x="2267" y="0"/>
                      </a:moveTo>
                      <a:cubicBezTo>
                        <a:pt x="987" y="0"/>
                        <a:pt x="22" y="432"/>
                        <a:pt x="0" y="443"/>
                      </a:cubicBezTo>
                      <a:lnTo>
                        <a:pt x="108" y="693"/>
                      </a:lnTo>
                      <a:cubicBezTo>
                        <a:pt x="193" y="656"/>
                        <a:pt x="1096" y="254"/>
                        <a:pt x="2280" y="254"/>
                      </a:cubicBezTo>
                      <a:cubicBezTo>
                        <a:pt x="3751" y="254"/>
                        <a:pt x="5654" y="874"/>
                        <a:pt x="6954" y="3586"/>
                      </a:cubicBezTo>
                      <a:lnTo>
                        <a:pt x="7216" y="3467"/>
                      </a:lnTo>
                      <a:cubicBezTo>
                        <a:pt x="5855" y="641"/>
                        <a:pt x="3827" y="0"/>
                        <a:pt x="226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a:off x="2472025" y="2048000"/>
                  <a:ext cx="112525" cy="155400"/>
                </a:xfrm>
                <a:custGeom>
                  <a:avLst/>
                  <a:gdLst/>
                  <a:ahLst/>
                  <a:cxnLst/>
                  <a:rect l="l" t="t" r="r" b="b"/>
                  <a:pathLst>
                    <a:path w="4501" h="6216" extrusionOk="0">
                      <a:moveTo>
                        <a:pt x="4322" y="1"/>
                      </a:moveTo>
                      <a:cubicBezTo>
                        <a:pt x="4299" y="12"/>
                        <a:pt x="1227" y="2560"/>
                        <a:pt x="0" y="6120"/>
                      </a:cubicBezTo>
                      <a:lnTo>
                        <a:pt x="262" y="6216"/>
                      </a:lnTo>
                      <a:cubicBezTo>
                        <a:pt x="1465" y="2727"/>
                        <a:pt x="4477" y="239"/>
                        <a:pt x="4501" y="215"/>
                      </a:cubicBezTo>
                      <a:lnTo>
                        <a:pt x="432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a:off x="3075675" y="2132525"/>
                  <a:ext cx="120275" cy="98250"/>
                </a:xfrm>
                <a:custGeom>
                  <a:avLst/>
                  <a:gdLst/>
                  <a:ahLst/>
                  <a:cxnLst/>
                  <a:rect l="l" t="t" r="r" b="b"/>
                  <a:pathLst>
                    <a:path w="4811" h="3930" extrusionOk="0">
                      <a:moveTo>
                        <a:pt x="4703" y="1"/>
                      </a:moveTo>
                      <a:cubicBezTo>
                        <a:pt x="4679" y="13"/>
                        <a:pt x="1631" y="1275"/>
                        <a:pt x="0" y="3787"/>
                      </a:cubicBezTo>
                      <a:lnTo>
                        <a:pt x="227" y="3930"/>
                      </a:lnTo>
                      <a:cubicBezTo>
                        <a:pt x="1822" y="1501"/>
                        <a:pt x="4787" y="263"/>
                        <a:pt x="4810" y="263"/>
                      </a:cubicBezTo>
                      <a:lnTo>
                        <a:pt x="4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a:off x="3458150" y="2162600"/>
                  <a:ext cx="78025" cy="79800"/>
                </a:xfrm>
                <a:custGeom>
                  <a:avLst/>
                  <a:gdLst/>
                  <a:ahLst/>
                  <a:cxnLst/>
                  <a:rect l="l" t="t" r="r" b="b"/>
                  <a:pathLst>
                    <a:path w="3121" h="3192" extrusionOk="0">
                      <a:moveTo>
                        <a:pt x="156" y="0"/>
                      </a:moveTo>
                      <a:lnTo>
                        <a:pt x="1" y="239"/>
                      </a:lnTo>
                      <a:cubicBezTo>
                        <a:pt x="13" y="250"/>
                        <a:pt x="1918" y="1596"/>
                        <a:pt x="2870" y="3191"/>
                      </a:cubicBezTo>
                      <a:lnTo>
                        <a:pt x="3120" y="3048"/>
                      </a:lnTo>
                      <a:cubicBezTo>
                        <a:pt x="2120" y="1393"/>
                        <a:pt x="239" y="60"/>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a:off x="4001675" y="2139675"/>
                  <a:ext cx="63125" cy="71175"/>
                </a:xfrm>
                <a:custGeom>
                  <a:avLst/>
                  <a:gdLst/>
                  <a:ahLst/>
                  <a:cxnLst/>
                  <a:rect l="l" t="t" r="r" b="b"/>
                  <a:pathLst>
                    <a:path w="2525" h="2847" extrusionOk="0">
                      <a:moveTo>
                        <a:pt x="2346" y="1"/>
                      </a:moveTo>
                      <a:cubicBezTo>
                        <a:pt x="2287" y="48"/>
                        <a:pt x="834" y="1203"/>
                        <a:pt x="1" y="2703"/>
                      </a:cubicBezTo>
                      <a:lnTo>
                        <a:pt x="239" y="2846"/>
                      </a:lnTo>
                      <a:cubicBezTo>
                        <a:pt x="1060" y="1382"/>
                        <a:pt x="2501" y="227"/>
                        <a:pt x="2525" y="215"/>
                      </a:cubicBezTo>
                      <a:lnTo>
                        <a:pt x="234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a:off x="3928450" y="2204200"/>
                  <a:ext cx="136950" cy="51000"/>
                </a:xfrm>
                <a:custGeom>
                  <a:avLst/>
                  <a:gdLst/>
                  <a:ahLst/>
                  <a:cxnLst/>
                  <a:rect l="l" t="t" r="r" b="b"/>
                  <a:pathLst>
                    <a:path w="5478" h="2040" extrusionOk="0">
                      <a:moveTo>
                        <a:pt x="1931" y="1"/>
                      </a:moveTo>
                      <a:cubicBezTo>
                        <a:pt x="1320" y="1"/>
                        <a:pt x="676" y="128"/>
                        <a:pt x="1" y="384"/>
                      </a:cubicBezTo>
                      <a:lnTo>
                        <a:pt x="96" y="646"/>
                      </a:lnTo>
                      <a:cubicBezTo>
                        <a:pt x="750" y="398"/>
                        <a:pt x="1367" y="273"/>
                        <a:pt x="1948" y="273"/>
                      </a:cubicBezTo>
                      <a:cubicBezTo>
                        <a:pt x="3206" y="273"/>
                        <a:pt x="4298" y="858"/>
                        <a:pt x="5251" y="2039"/>
                      </a:cubicBezTo>
                      <a:lnTo>
                        <a:pt x="5478" y="1861"/>
                      </a:lnTo>
                      <a:cubicBezTo>
                        <a:pt x="4470" y="623"/>
                        <a:pt x="3281" y="1"/>
                        <a:pt x="193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a:off x="4318675" y="2128975"/>
                  <a:ext cx="55700" cy="102700"/>
                </a:xfrm>
                <a:custGeom>
                  <a:avLst/>
                  <a:gdLst/>
                  <a:ahLst/>
                  <a:cxnLst/>
                  <a:rect l="l" t="t" r="r" b="b"/>
                  <a:pathLst>
                    <a:path w="2228" h="4108" extrusionOk="0">
                      <a:moveTo>
                        <a:pt x="2001" y="0"/>
                      </a:moveTo>
                      <a:cubicBezTo>
                        <a:pt x="1180" y="1262"/>
                        <a:pt x="513" y="2596"/>
                        <a:pt x="1" y="4012"/>
                      </a:cubicBezTo>
                      <a:lnTo>
                        <a:pt x="263" y="4108"/>
                      </a:lnTo>
                      <a:cubicBezTo>
                        <a:pt x="775" y="2715"/>
                        <a:pt x="1430" y="1393"/>
                        <a:pt x="2227" y="155"/>
                      </a:cubicBezTo>
                      <a:lnTo>
                        <a:pt x="200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a:off x="4963100" y="2028350"/>
                  <a:ext cx="104800" cy="79200"/>
                </a:xfrm>
                <a:custGeom>
                  <a:avLst/>
                  <a:gdLst/>
                  <a:ahLst/>
                  <a:cxnLst/>
                  <a:rect l="l" t="t" r="r" b="b"/>
                  <a:pathLst>
                    <a:path w="4192" h="3168" extrusionOk="0">
                      <a:moveTo>
                        <a:pt x="168" y="1"/>
                      </a:moveTo>
                      <a:lnTo>
                        <a:pt x="1" y="227"/>
                      </a:lnTo>
                      <a:lnTo>
                        <a:pt x="4037" y="3168"/>
                      </a:lnTo>
                      <a:lnTo>
                        <a:pt x="4192" y="2942"/>
                      </a:lnTo>
                      <a:lnTo>
                        <a:pt x="16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21" name="Google Shape;152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522" name="Google Shape;1522;p17"/>
          <p:cNvGrpSpPr/>
          <p:nvPr/>
        </p:nvGrpSpPr>
        <p:grpSpPr>
          <a:xfrm>
            <a:off x="82239" y="1968002"/>
            <a:ext cx="539462" cy="572710"/>
            <a:chOff x="742350" y="3532700"/>
            <a:chExt cx="1038825" cy="1102850"/>
          </a:xfrm>
        </p:grpSpPr>
        <p:sp>
          <p:nvSpPr>
            <p:cNvPr id="1523" name="Google Shape;1523;p17"/>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7"/>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7"/>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7"/>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7"/>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7"/>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7"/>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7"/>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7"/>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7"/>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7"/>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7"/>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7"/>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7"/>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7"/>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7"/>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7"/>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7"/>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7"/>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7"/>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7"/>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7"/>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7"/>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7"/>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7"/>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7"/>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7"/>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7"/>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7"/>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7"/>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7"/>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7"/>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7"/>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7"/>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7"/>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7"/>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7"/>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7"/>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7"/>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7"/>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7"/>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7"/>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7"/>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7"/>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7"/>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7"/>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7"/>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7"/>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7"/>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7"/>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7"/>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7"/>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7"/>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7"/>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7"/>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7"/>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17"/>
          <p:cNvGrpSpPr/>
          <p:nvPr/>
        </p:nvGrpSpPr>
        <p:grpSpPr>
          <a:xfrm rot="10800000">
            <a:off x="82239" y="-127673"/>
            <a:ext cx="539462" cy="572710"/>
            <a:chOff x="742350" y="3532700"/>
            <a:chExt cx="1038825" cy="1102850"/>
          </a:xfrm>
        </p:grpSpPr>
        <p:sp>
          <p:nvSpPr>
            <p:cNvPr id="1596" name="Google Shape;1596;p17"/>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7"/>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7"/>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7"/>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7"/>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7"/>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7"/>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7"/>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7"/>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7"/>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7"/>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7"/>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7"/>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7"/>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7"/>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7"/>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7"/>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7"/>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7"/>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7"/>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7"/>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7"/>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7"/>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7"/>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7"/>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7"/>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7"/>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7"/>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7"/>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7"/>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7"/>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7"/>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7"/>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7"/>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7"/>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7"/>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7"/>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7"/>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7"/>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7"/>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7"/>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7"/>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7"/>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7"/>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7"/>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7"/>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7"/>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91"/>
        <p:cNvGrpSpPr/>
        <p:nvPr/>
      </p:nvGrpSpPr>
      <p:grpSpPr>
        <a:xfrm>
          <a:off x="0" y="0"/>
          <a:ext cx="0" cy="0"/>
          <a:chOff x="0" y="0"/>
          <a:chExt cx="0" cy="0"/>
        </a:xfrm>
      </p:grpSpPr>
      <p:grpSp>
        <p:nvGrpSpPr>
          <p:cNvPr id="3092" name="Google Shape;3092;p31"/>
          <p:cNvGrpSpPr/>
          <p:nvPr/>
        </p:nvGrpSpPr>
        <p:grpSpPr>
          <a:xfrm>
            <a:off x="-1528708" y="-380955"/>
            <a:ext cx="12180458" cy="6442909"/>
            <a:chOff x="-1528708" y="-380955"/>
            <a:chExt cx="12180458" cy="6442909"/>
          </a:xfrm>
        </p:grpSpPr>
        <p:grpSp>
          <p:nvGrpSpPr>
            <p:cNvPr id="3093" name="Google Shape;3093;p31"/>
            <p:cNvGrpSpPr/>
            <p:nvPr/>
          </p:nvGrpSpPr>
          <p:grpSpPr>
            <a:xfrm flipH="1">
              <a:off x="-45" y="3146466"/>
              <a:ext cx="9144065" cy="2915489"/>
              <a:chOff x="-45" y="1762005"/>
              <a:chExt cx="9144065" cy="2915489"/>
            </a:xfrm>
          </p:grpSpPr>
          <p:sp>
            <p:nvSpPr>
              <p:cNvPr id="3094" name="Google Shape;3094;p31"/>
              <p:cNvSpPr/>
              <p:nvPr/>
            </p:nvSpPr>
            <p:spPr>
              <a:xfrm>
                <a:off x="-1" y="1762005"/>
                <a:ext cx="9144020" cy="2915489"/>
              </a:xfrm>
              <a:custGeom>
                <a:avLst/>
                <a:gdLst/>
                <a:ahLst/>
                <a:cxnLst/>
                <a:rect l="l" t="t" r="r" b="b"/>
                <a:pathLst>
                  <a:path w="210801" h="67212" extrusionOk="0">
                    <a:moveTo>
                      <a:pt x="0" y="0"/>
                    </a:moveTo>
                    <a:lnTo>
                      <a:pt x="0" y="67199"/>
                    </a:lnTo>
                    <a:lnTo>
                      <a:pt x="210800" y="67211"/>
                    </a:lnTo>
                    <a:lnTo>
                      <a:pt x="210800" y="72"/>
                    </a:lnTo>
                    <a:cubicBezTo>
                      <a:pt x="204204" y="977"/>
                      <a:pt x="200073" y="7692"/>
                      <a:pt x="202252" y="13990"/>
                    </a:cubicBezTo>
                    <a:cubicBezTo>
                      <a:pt x="194477" y="14598"/>
                      <a:pt x="187619" y="19300"/>
                      <a:pt x="184261" y="26325"/>
                    </a:cubicBezTo>
                    <a:cubicBezTo>
                      <a:pt x="182373" y="25253"/>
                      <a:pt x="180354" y="24757"/>
                      <a:pt x="178378" y="24757"/>
                    </a:cubicBezTo>
                    <a:cubicBezTo>
                      <a:pt x="172892" y="24757"/>
                      <a:pt x="167737" y="28579"/>
                      <a:pt x="166616" y="34505"/>
                    </a:cubicBezTo>
                    <a:cubicBezTo>
                      <a:pt x="165261" y="33333"/>
                      <a:pt x="163603" y="32768"/>
                      <a:pt x="161959" y="32768"/>
                    </a:cubicBezTo>
                    <a:cubicBezTo>
                      <a:pt x="159659" y="32768"/>
                      <a:pt x="157384" y="33873"/>
                      <a:pt x="155996" y="35969"/>
                    </a:cubicBezTo>
                    <a:cubicBezTo>
                      <a:pt x="152897" y="33060"/>
                      <a:pt x="149002" y="31662"/>
                      <a:pt x="145141" y="31662"/>
                    </a:cubicBezTo>
                    <a:cubicBezTo>
                      <a:pt x="139804" y="31662"/>
                      <a:pt x="134530" y="34332"/>
                      <a:pt x="131505" y="39374"/>
                    </a:cubicBezTo>
                    <a:cubicBezTo>
                      <a:pt x="130181" y="38911"/>
                      <a:pt x="128806" y="38683"/>
                      <a:pt x="127437" y="38683"/>
                    </a:cubicBezTo>
                    <a:cubicBezTo>
                      <a:pt x="125147" y="38683"/>
                      <a:pt x="122874" y="39321"/>
                      <a:pt x="120884" y="40565"/>
                    </a:cubicBezTo>
                    <a:cubicBezTo>
                      <a:pt x="117981" y="36124"/>
                      <a:pt x="113249" y="33870"/>
                      <a:pt x="108505" y="33870"/>
                    </a:cubicBezTo>
                    <a:cubicBezTo>
                      <a:pt x="104142" y="33870"/>
                      <a:pt x="99770" y="35775"/>
                      <a:pt x="96798" y="39636"/>
                    </a:cubicBezTo>
                    <a:cubicBezTo>
                      <a:pt x="94861" y="38237"/>
                      <a:pt x="92575" y="37532"/>
                      <a:pt x="90283" y="37532"/>
                    </a:cubicBezTo>
                    <a:cubicBezTo>
                      <a:pt x="88264" y="37532"/>
                      <a:pt x="86242" y="38080"/>
                      <a:pt x="84451" y="39184"/>
                    </a:cubicBezTo>
                    <a:cubicBezTo>
                      <a:pt x="81426" y="34310"/>
                      <a:pt x="76226" y="31658"/>
                      <a:pt x="70923" y="31658"/>
                    </a:cubicBezTo>
                    <a:cubicBezTo>
                      <a:pt x="67794" y="31658"/>
                      <a:pt x="64628" y="32581"/>
                      <a:pt x="61853" y="34517"/>
                    </a:cubicBezTo>
                    <a:cubicBezTo>
                      <a:pt x="61460" y="34731"/>
                      <a:pt x="61079" y="34957"/>
                      <a:pt x="60698" y="35195"/>
                    </a:cubicBezTo>
                    <a:cubicBezTo>
                      <a:pt x="57702" y="32225"/>
                      <a:pt x="53697" y="30626"/>
                      <a:pt x="49601" y="30626"/>
                    </a:cubicBezTo>
                    <a:cubicBezTo>
                      <a:pt x="48050" y="30626"/>
                      <a:pt x="46486" y="30855"/>
                      <a:pt x="44958" y="31326"/>
                    </a:cubicBezTo>
                    <a:cubicBezTo>
                      <a:pt x="44192" y="26339"/>
                      <a:pt x="39908" y="23025"/>
                      <a:pt x="35298" y="23025"/>
                    </a:cubicBezTo>
                    <a:cubicBezTo>
                      <a:pt x="33821" y="23025"/>
                      <a:pt x="32312" y="23365"/>
                      <a:pt x="30873" y="24099"/>
                    </a:cubicBezTo>
                    <a:cubicBezTo>
                      <a:pt x="28412" y="16666"/>
                      <a:pt x="21484" y="11657"/>
                      <a:pt x="13661" y="11657"/>
                    </a:cubicBezTo>
                    <a:cubicBezTo>
                      <a:pt x="13652" y="11657"/>
                      <a:pt x="13642" y="11657"/>
                      <a:pt x="13633" y="11657"/>
                    </a:cubicBezTo>
                    <a:cubicBezTo>
                      <a:pt x="12895" y="11657"/>
                      <a:pt x="12157" y="11692"/>
                      <a:pt x="11430" y="11788"/>
                    </a:cubicBezTo>
                    <a:cubicBezTo>
                      <a:pt x="11121" y="5537"/>
                      <a:pt x="6227" y="489"/>
                      <a:pt x="0"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5" name="Google Shape;3095;p31"/>
              <p:cNvGrpSpPr/>
              <p:nvPr/>
            </p:nvGrpSpPr>
            <p:grpSpPr>
              <a:xfrm>
                <a:off x="-45" y="2273686"/>
                <a:ext cx="9144020" cy="1930082"/>
                <a:chOff x="1062625" y="3292200"/>
                <a:chExt cx="5270025" cy="1112375"/>
              </a:xfrm>
            </p:grpSpPr>
            <p:sp>
              <p:nvSpPr>
                <p:cNvPr id="3096" name="Google Shape;3096;p31"/>
                <p:cNvSpPr/>
                <p:nvPr/>
              </p:nvSpPr>
              <p:spPr>
                <a:xfrm>
                  <a:off x="1291825" y="3292200"/>
                  <a:ext cx="61925" cy="195300"/>
                </a:xfrm>
                <a:custGeom>
                  <a:avLst/>
                  <a:gdLst/>
                  <a:ahLst/>
                  <a:cxnLst/>
                  <a:rect l="l" t="t" r="r" b="b"/>
                  <a:pathLst>
                    <a:path w="2477" h="7812" extrusionOk="0">
                      <a:moveTo>
                        <a:pt x="2119" y="1"/>
                      </a:moveTo>
                      <a:cubicBezTo>
                        <a:pt x="2119" y="36"/>
                        <a:pt x="2191" y="4311"/>
                        <a:pt x="0" y="7656"/>
                      </a:cubicBezTo>
                      <a:lnTo>
                        <a:pt x="226" y="7811"/>
                      </a:lnTo>
                      <a:cubicBezTo>
                        <a:pt x="2477" y="4382"/>
                        <a:pt x="2405" y="24"/>
                        <a:pt x="240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1"/>
                <p:cNvSpPr/>
                <p:nvPr/>
              </p:nvSpPr>
              <p:spPr>
                <a:xfrm>
                  <a:off x="1705250" y="3596400"/>
                  <a:ext cx="130400" cy="180700"/>
                </a:xfrm>
                <a:custGeom>
                  <a:avLst/>
                  <a:gdLst/>
                  <a:ahLst/>
                  <a:cxnLst/>
                  <a:rect l="l" t="t" r="r" b="b"/>
                  <a:pathLst>
                    <a:path w="5216" h="7228" extrusionOk="0">
                      <a:moveTo>
                        <a:pt x="5109" y="1"/>
                      </a:moveTo>
                      <a:cubicBezTo>
                        <a:pt x="5061" y="13"/>
                        <a:pt x="537" y="1965"/>
                        <a:pt x="1" y="7204"/>
                      </a:cubicBezTo>
                      <a:lnTo>
                        <a:pt x="287" y="7228"/>
                      </a:lnTo>
                      <a:cubicBezTo>
                        <a:pt x="799" y="2168"/>
                        <a:pt x="5180" y="275"/>
                        <a:pt x="5216" y="263"/>
                      </a:cubicBezTo>
                      <a:lnTo>
                        <a:pt x="510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1"/>
                <p:cNvSpPr/>
                <p:nvPr/>
              </p:nvSpPr>
              <p:spPr>
                <a:xfrm>
                  <a:off x="2055300" y="3776775"/>
                  <a:ext cx="132475" cy="100050"/>
                </a:xfrm>
                <a:custGeom>
                  <a:avLst/>
                  <a:gdLst/>
                  <a:ahLst/>
                  <a:cxnLst/>
                  <a:rect l="l" t="t" r="r" b="b"/>
                  <a:pathLst>
                    <a:path w="5299" h="4002" extrusionOk="0">
                      <a:moveTo>
                        <a:pt x="5204" y="1"/>
                      </a:moveTo>
                      <a:cubicBezTo>
                        <a:pt x="5061" y="49"/>
                        <a:pt x="1632" y="1203"/>
                        <a:pt x="1" y="3847"/>
                      </a:cubicBezTo>
                      <a:lnTo>
                        <a:pt x="239" y="4001"/>
                      </a:lnTo>
                      <a:cubicBezTo>
                        <a:pt x="1810" y="1442"/>
                        <a:pt x="5251" y="287"/>
                        <a:pt x="5299" y="275"/>
                      </a:cubicBezTo>
                      <a:lnTo>
                        <a:pt x="520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1"/>
                <p:cNvSpPr/>
                <p:nvPr/>
              </p:nvSpPr>
              <p:spPr>
                <a:xfrm>
                  <a:off x="1256100" y="4267025"/>
                  <a:ext cx="273275" cy="91100"/>
                </a:xfrm>
                <a:custGeom>
                  <a:avLst/>
                  <a:gdLst/>
                  <a:ahLst/>
                  <a:cxnLst/>
                  <a:rect l="l" t="t" r="r" b="b"/>
                  <a:pathLst>
                    <a:path w="10931" h="3644" extrusionOk="0">
                      <a:moveTo>
                        <a:pt x="5465" y="0"/>
                      </a:moveTo>
                      <a:cubicBezTo>
                        <a:pt x="3108" y="12"/>
                        <a:pt x="977" y="1382"/>
                        <a:pt x="0" y="3525"/>
                      </a:cubicBezTo>
                      <a:lnTo>
                        <a:pt x="250" y="3644"/>
                      </a:lnTo>
                      <a:lnTo>
                        <a:pt x="262" y="3644"/>
                      </a:lnTo>
                      <a:cubicBezTo>
                        <a:pt x="1191" y="1596"/>
                        <a:pt x="3227" y="298"/>
                        <a:pt x="5465" y="298"/>
                      </a:cubicBezTo>
                      <a:cubicBezTo>
                        <a:pt x="5475" y="298"/>
                        <a:pt x="5486" y="298"/>
                        <a:pt x="5496" y="298"/>
                      </a:cubicBezTo>
                      <a:cubicBezTo>
                        <a:pt x="7722" y="298"/>
                        <a:pt x="9744" y="1605"/>
                        <a:pt x="10680" y="3632"/>
                      </a:cubicBezTo>
                      <a:lnTo>
                        <a:pt x="10930" y="3513"/>
                      </a:lnTo>
                      <a:cubicBezTo>
                        <a:pt x="9954" y="1370"/>
                        <a:pt x="7811" y="0"/>
                        <a:pt x="546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1"/>
                <p:cNvSpPr/>
                <p:nvPr/>
              </p:nvSpPr>
              <p:spPr>
                <a:xfrm>
                  <a:off x="1750200" y="3837475"/>
                  <a:ext cx="399775" cy="160800"/>
                </a:xfrm>
                <a:custGeom>
                  <a:avLst/>
                  <a:gdLst/>
                  <a:ahLst/>
                  <a:cxnLst/>
                  <a:rect l="l" t="t" r="r" b="b"/>
                  <a:pathLst>
                    <a:path w="15991" h="6432" extrusionOk="0">
                      <a:moveTo>
                        <a:pt x="7500" y="0"/>
                      </a:moveTo>
                      <a:cubicBezTo>
                        <a:pt x="4494" y="0"/>
                        <a:pt x="1647" y="1518"/>
                        <a:pt x="1" y="4097"/>
                      </a:cubicBezTo>
                      <a:lnTo>
                        <a:pt x="239" y="4240"/>
                      </a:lnTo>
                      <a:cubicBezTo>
                        <a:pt x="1827" y="1753"/>
                        <a:pt x="4562" y="284"/>
                        <a:pt x="7462" y="284"/>
                      </a:cubicBezTo>
                      <a:cubicBezTo>
                        <a:pt x="7866" y="284"/>
                        <a:pt x="8273" y="313"/>
                        <a:pt x="8680" y="371"/>
                      </a:cubicBezTo>
                      <a:cubicBezTo>
                        <a:pt x="12014" y="835"/>
                        <a:pt x="14765" y="3205"/>
                        <a:pt x="15717" y="6431"/>
                      </a:cubicBezTo>
                      <a:lnTo>
                        <a:pt x="15991" y="6360"/>
                      </a:lnTo>
                      <a:cubicBezTo>
                        <a:pt x="15003" y="3026"/>
                        <a:pt x="12157" y="573"/>
                        <a:pt x="8728" y="85"/>
                      </a:cubicBezTo>
                      <a:cubicBezTo>
                        <a:pt x="8318" y="28"/>
                        <a:pt x="7907" y="0"/>
                        <a:pt x="750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1"/>
                <p:cNvSpPr/>
                <p:nvPr/>
              </p:nvSpPr>
              <p:spPr>
                <a:xfrm>
                  <a:off x="1062625" y="3558950"/>
                  <a:ext cx="310475" cy="143450"/>
                </a:xfrm>
                <a:custGeom>
                  <a:avLst/>
                  <a:gdLst/>
                  <a:ahLst/>
                  <a:cxnLst/>
                  <a:rect l="l" t="t" r="r" b="b"/>
                  <a:pathLst>
                    <a:path w="12419" h="5738" extrusionOk="0">
                      <a:moveTo>
                        <a:pt x="2451" y="0"/>
                      </a:moveTo>
                      <a:cubicBezTo>
                        <a:pt x="1350" y="0"/>
                        <a:pt x="470" y="120"/>
                        <a:pt x="0" y="201"/>
                      </a:cubicBezTo>
                      <a:lnTo>
                        <a:pt x="0" y="487"/>
                      </a:lnTo>
                      <a:cubicBezTo>
                        <a:pt x="444" y="406"/>
                        <a:pt x="1338" y="276"/>
                        <a:pt x="2469" y="276"/>
                      </a:cubicBezTo>
                      <a:cubicBezTo>
                        <a:pt x="5342" y="276"/>
                        <a:pt x="9742" y="1115"/>
                        <a:pt x="12169" y="5737"/>
                      </a:cubicBezTo>
                      <a:lnTo>
                        <a:pt x="12419" y="5606"/>
                      </a:lnTo>
                      <a:cubicBezTo>
                        <a:pt x="9923" y="857"/>
                        <a:pt x="5396" y="0"/>
                        <a:pt x="245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1"/>
                <p:cNvSpPr/>
                <p:nvPr/>
              </p:nvSpPr>
              <p:spPr>
                <a:xfrm>
                  <a:off x="1304625" y="3684825"/>
                  <a:ext cx="174450" cy="93475"/>
                </a:xfrm>
                <a:custGeom>
                  <a:avLst/>
                  <a:gdLst/>
                  <a:ahLst/>
                  <a:cxnLst/>
                  <a:rect l="l" t="t" r="r" b="b"/>
                  <a:pathLst>
                    <a:path w="6978" h="3739" extrusionOk="0">
                      <a:moveTo>
                        <a:pt x="5356" y="0"/>
                      </a:moveTo>
                      <a:cubicBezTo>
                        <a:pt x="2878" y="0"/>
                        <a:pt x="676" y="1420"/>
                        <a:pt x="0" y="3655"/>
                      </a:cubicBezTo>
                      <a:lnTo>
                        <a:pt x="262" y="3738"/>
                      </a:lnTo>
                      <a:cubicBezTo>
                        <a:pt x="975" y="1417"/>
                        <a:pt x="3199" y="288"/>
                        <a:pt x="5391" y="288"/>
                      </a:cubicBezTo>
                      <a:cubicBezTo>
                        <a:pt x="5908" y="288"/>
                        <a:pt x="6424" y="351"/>
                        <a:pt x="6918" y="476"/>
                      </a:cubicBezTo>
                      <a:lnTo>
                        <a:pt x="6977" y="202"/>
                      </a:lnTo>
                      <a:cubicBezTo>
                        <a:pt x="6432" y="66"/>
                        <a:pt x="5888" y="0"/>
                        <a:pt x="53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1"/>
                <p:cNvSpPr/>
                <p:nvPr/>
              </p:nvSpPr>
              <p:spPr>
                <a:xfrm>
                  <a:off x="1685025" y="4165825"/>
                  <a:ext cx="174750" cy="93475"/>
                </a:xfrm>
                <a:custGeom>
                  <a:avLst/>
                  <a:gdLst/>
                  <a:ahLst/>
                  <a:cxnLst/>
                  <a:rect l="l" t="t" r="r" b="b"/>
                  <a:pathLst>
                    <a:path w="6990" h="3739" extrusionOk="0">
                      <a:moveTo>
                        <a:pt x="5368" y="1"/>
                      </a:moveTo>
                      <a:cubicBezTo>
                        <a:pt x="2890" y="1"/>
                        <a:pt x="686" y="1420"/>
                        <a:pt x="0" y="3656"/>
                      </a:cubicBezTo>
                      <a:lnTo>
                        <a:pt x="274" y="3739"/>
                      </a:lnTo>
                      <a:cubicBezTo>
                        <a:pt x="987" y="1418"/>
                        <a:pt x="3203" y="289"/>
                        <a:pt x="5392" y="289"/>
                      </a:cubicBezTo>
                      <a:cubicBezTo>
                        <a:pt x="5909" y="289"/>
                        <a:pt x="6424" y="351"/>
                        <a:pt x="6918" y="477"/>
                      </a:cubicBezTo>
                      <a:lnTo>
                        <a:pt x="6989" y="203"/>
                      </a:lnTo>
                      <a:cubicBezTo>
                        <a:pt x="6444" y="66"/>
                        <a:pt x="5900" y="1"/>
                        <a:pt x="536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1"/>
                <p:cNvSpPr/>
                <p:nvPr/>
              </p:nvSpPr>
              <p:spPr>
                <a:xfrm>
                  <a:off x="1062625" y="4001450"/>
                  <a:ext cx="235475" cy="162025"/>
                </a:xfrm>
                <a:custGeom>
                  <a:avLst/>
                  <a:gdLst/>
                  <a:ahLst/>
                  <a:cxnLst/>
                  <a:rect l="l" t="t" r="r" b="b"/>
                  <a:pathLst>
                    <a:path w="9419" h="6481" extrusionOk="0">
                      <a:moveTo>
                        <a:pt x="242" y="0"/>
                      </a:moveTo>
                      <a:cubicBezTo>
                        <a:pt x="150" y="0"/>
                        <a:pt x="69" y="1"/>
                        <a:pt x="0" y="3"/>
                      </a:cubicBezTo>
                      <a:lnTo>
                        <a:pt x="0" y="289"/>
                      </a:lnTo>
                      <a:cubicBezTo>
                        <a:pt x="71" y="287"/>
                        <a:pt x="155" y="286"/>
                        <a:pt x="252" y="286"/>
                      </a:cubicBezTo>
                      <a:cubicBezTo>
                        <a:pt x="1966" y="286"/>
                        <a:pt x="7634" y="722"/>
                        <a:pt x="9144" y="6480"/>
                      </a:cubicBezTo>
                      <a:lnTo>
                        <a:pt x="9418" y="6409"/>
                      </a:lnTo>
                      <a:cubicBezTo>
                        <a:pt x="7857" y="457"/>
                        <a:pt x="2004" y="0"/>
                        <a:pt x="24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1"/>
                <p:cNvSpPr/>
                <p:nvPr/>
              </p:nvSpPr>
              <p:spPr>
                <a:xfrm>
                  <a:off x="1409700" y="4132250"/>
                  <a:ext cx="338450" cy="140150"/>
                </a:xfrm>
                <a:custGeom>
                  <a:avLst/>
                  <a:gdLst/>
                  <a:ahLst/>
                  <a:cxnLst/>
                  <a:rect l="l" t="t" r="r" b="b"/>
                  <a:pathLst>
                    <a:path w="13538" h="5606" extrusionOk="0">
                      <a:moveTo>
                        <a:pt x="7648" y="0"/>
                      </a:moveTo>
                      <a:cubicBezTo>
                        <a:pt x="6371" y="0"/>
                        <a:pt x="5164" y="266"/>
                        <a:pt x="4155" y="677"/>
                      </a:cubicBezTo>
                      <a:cubicBezTo>
                        <a:pt x="1715" y="1677"/>
                        <a:pt x="119" y="3546"/>
                        <a:pt x="0" y="5582"/>
                      </a:cubicBezTo>
                      <a:lnTo>
                        <a:pt x="286" y="5606"/>
                      </a:lnTo>
                      <a:cubicBezTo>
                        <a:pt x="393" y="3677"/>
                        <a:pt x="1917" y="1891"/>
                        <a:pt x="4262" y="939"/>
                      </a:cubicBezTo>
                      <a:cubicBezTo>
                        <a:pt x="5240" y="542"/>
                        <a:pt x="6410" y="284"/>
                        <a:pt x="7649" y="284"/>
                      </a:cubicBezTo>
                      <a:cubicBezTo>
                        <a:pt x="9534" y="284"/>
                        <a:pt x="11579" y="882"/>
                        <a:pt x="13347" y="2498"/>
                      </a:cubicBezTo>
                      <a:lnTo>
                        <a:pt x="13537" y="2296"/>
                      </a:lnTo>
                      <a:cubicBezTo>
                        <a:pt x="11711" y="620"/>
                        <a:pt x="9597" y="0"/>
                        <a:pt x="764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1"/>
                <p:cNvSpPr/>
                <p:nvPr/>
              </p:nvSpPr>
              <p:spPr>
                <a:xfrm>
                  <a:off x="4959525" y="3895550"/>
                  <a:ext cx="152150" cy="127725"/>
                </a:xfrm>
                <a:custGeom>
                  <a:avLst/>
                  <a:gdLst/>
                  <a:ahLst/>
                  <a:cxnLst/>
                  <a:rect l="l" t="t" r="r" b="b"/>
                  <a:pathLst>
                    <a:path w="6086" h="5109" extrusionOk="0">
                      <a:moveTo>
                        <a:pt x="156" y="0"/>
                      </a:moveTo>
                      <a:lnTo>
                        <a:pt x="1" y="227"/>
                      </a:lnTo>
                      <a:cubicBezTo>
                        <a:pt x="1465" y="1203"/>
                        <a:pt x="4168" y="3132"/>
                        <a:pt x="5883" y="5108"/>
                      </a:cubicBezTo>
                      <a:lnTo>
                        <a:pt x="6085" y="4930"/>
                      </a:lnTo>
                      <a:cubicBezTo>
                        <a:pt x="4347" y="2917"/>
                        <a:pt x="1620" y="977"/>
                        <a:pt x="15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1"/>
                <p:cNvSpPr/>
                <p:nvPr/>
              </p:nvSpPr>
              <p:spPr>
                <a:xfrm>
                  <a:off x="4958650" y="4001950"/>
                  <a:ext cx="358700" cy="125200"/>
                </a:xfrm>
                <a:custGeom>
                  <a:avLst/>
                  <a:gdLst/>
                  <a:ahLst/>
                  <a:cxnLst/>
                  <a:rect l="l" t="t" r="r" b="b"/>
                  <a:pathLst>
                    <a:path w="14348" h="5008" extrusionOk="0">
                      <a:moveTo>
                        <a:pt x="9933" y="1"/>
                      </a:moveTo>
                      <a:cubicBezTo>
                        <a:pt x="3151" y="1"/>
                        <a:pt x="40" y="4805"/>
                        <a:pt x="0" y="4865"/>
                      </a:cubicBezTo>
                      <a:lnTo>
                        <a:pt x="238" y="5008"/>
                      </a:lnTo>
                      <a:cubicBezTo>
                        <a:pt x="268" y="4958"/>
                        <a:pt x="3299" y="286"/>
                        <a:pt x="9935" y="286"/>
                      </a:cubicBezTo>
                      <a:cubicBezTo>
                        <a:pt x="11241" y="286"/>
                        <a:pt x="12686" y="467"/>
                        <a:pt x="14276" y="900"/>
                      </a:cubicBezTo>
                      <a:lnTo>
                        <a:pt x="14347" y="626"/>
                      </a:lnTo>
                      <a:cubicBezTo>
                        <a:pt x="12732" y="185"/>
                        <a:pt x="11262" y="1"/>
                        <a:pt x="993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1"/>
                <p:cNvSpPr/>
                <p:nvPr/>
              </p:nvSpPr>
              <p:spPr>
                <a:xfrm>
                  <a:off x="5919775" y="3973500"/>
                  <a:ext cx="217025" cy="46200"/>
                </a:xfrm>
                <a:custGeom>
                  <a:avLst/>
                  <a:gdLst/>
                  <a:ahLst/>
                  <a:cxnLst/>
                  <a:rect l="l" t="t" r="r" b="b"/>
                  <a:pathLst>
                    <a:path w="8681" h="1848" extrusionOk="0">
                      <a:moveTo>
                        <a:pt x="3908" y="1"/>
                      </a:moveTo>
                      <a:cubicBezTo>
                        <a:pt x="1546" y="1"/>
                        <a:pt x="23" y="1182"/>
                        <a:pt x="1" y="1204"/>
                      </a:cubicBezTo>
                      <a:lnTo>
                        <a:pt x="167" y="1419"/>
                      </a:lnTo>
                      <a:cubicBezTo>
                        <a:pt x="190" y="1404"/>
                        <a:pt x="1639" y="282"/>
                        <a:pt x="3898" y="282"/>
                      </a:cubicBezTo>
                      <a:cubicBezTo>
                        <a:pt x="5208" y="282"/>
                        <a:pt x="6791" y="659"/>
                        <a:pt x="8525" y="1847"/>
                      </a:cubicBezTo>
                      <a:lnTo>
                        <a:pt x="8680" y="1609"/>
                      </a:lnTo>
                      <a:cubicBezTo>
                        <a:pt x="6896" y="389"/>
                        <a:pt x="5264" y="1"/>
                        <a:pt x="3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1"/>
                <p:cNvSpPr/>
                <p:nvPr/>
              </p:nvSpPr>
              <p:spPr>
                <a:xfrm>
                  <a:off x="5504250" y="3653750"/>
                  <a:ext cx="398575" cy="164725"/>
                </a:xfrm>
                <a:custGeom>
                  <a:avLst/>
                  <a:gdLst/>
                  <a:ahLst/>
                  <a:cxnLst/>
                  <a:rect l="l" t="t" r="r" b="b"/>
                  <a:pathLst>
                    <a:path w="15943" h="6589" extrusionOk="0">
                      <a:moveTo>
                        <a:pt x="8559" y="0"/>
                      </a:moveTo>
                      <a:cubicBezTo>
                        <a:pt x="8094" y="0"/>
                        <a:pt x="7625" y="37"/>
                        <a:pt x="7156" y="112"/>
                      </a:cubicBezTo>
                      <a:cubicBezTo>
                        <a:pt x="3727" y="659"/>
                        <a:pt x="929" y="3160"/>
                        <a:pt x="0" y="6517"/>
                      </a:cubicBezTo>
                      <a:lnTo>
                        <a:pt x="274" y="6589"/>
                      </a:lnTo>
                      <a:cubicBezTo>
                        <a:pt x="1167" y="3350"/>
                        <a:pt x="3882" y="921"/>
                        <a:pt x="7204" y="398"/>
                      </a:cubicBezTo>
                      <a:cubicBezTo>
                        <a:pt x="7661" y="324"/>
                        <a:pt x="8119" y="288"/>
                        <a:pt x="8573" y="288"/>
                      </a:cubicBezTo>
                      <a:cubicBezTo>
                        <a:pt x="11413" y="288"/>
                        <a:pt x="14105" y="1700"/>
                        <a:pt x="15717" y="4112"/>
                      </a:cubicBezTo>
                      <a:lnTo>
                        <a:pt x="15943" y="3957"/>
                      </a:lnTo>
                      <a:cubicBezTo>
                        <a:pt x="14288" y="1460"/>
                        <a:pt x="11497" y="0"/>
                        <a:pt x="855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1"/>
                <p:cNvSpPr/>
                <p:nvPr/>
              </p:nvSpPr>
              <p:spPr>
                <a:xfrm>
                  <a:off x="6118900" y="3342925"/>
                  <a:ext cx="151825" cy="18050"/>
                </a:xfrm>
                <a:custGeom>
                  <a:avLst/>
                  <a:gdLst/>
                  <a:ahLst/>
                  <a:cxnLst/>
                  <a:rect l="l" t="t" r="r" b="b"/>
                  <a:pathLst>
                    <a:path w="6073" h="722" extrusionOk="0">
                      <a:moveTo>
                        <a:pt x="1089" y="0"/>
                      </a:moveTo>
                      <a:cubicBezTo>
                        <a:pt x="433" y="0"/>
                        <a:pt x="13" y="19"/>
                        <a:pt x="1" y="19"/>
                      </a:cubicBezTo>
                      <a:lnTo>
                        <a:pt x="13" y="293"/>
                      </a:lnTo>
                      <a:cubicBezTo>
                        <a:pt x="25" y="293"/>
                        <a:pt x="400" y="277"/>
                        <a:pt x="995" y="277"/>
                      </a:cubicBezTo>
                      <a:cubicBezTo>
                        <a:pt x="2184" y="277"/>
                        <a:pt x="4247" y="341"/>
                        <a:pt x="6025" y="722"/>
                      </a:cubicBezTo>
                      <a:lnTo>
                        <a:pt x="6073" y="436"/>
                      </a:lnTo>
                      <a:cubicBezTo>
                        <a:pt x="4320" y="65"/>
                        <a:pt x="2301" y="0"/>
                        <a:pt x="108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1"/>
                <p:cNvSpPr/>
                <p:nvPr/>
              </p:nvSpPr>
              <p:spPr>
                <a:xfrm>
                  <a:off x="6029900" y="3733925"/>
                  <a:ext cx="302750" cy="243500"/>
                </a:xfrm>
                <a:custGeom>
                  <a:avLst/>
                  <a:gdLst/>
                  <a:ahLst/>
                  <a:cxnLst/>
                  <a:rect l="l" t="t" r="r" b="b"/>
                  <a:pathLst>
                    <a:path w="12110" h="9740" extrusionOk="0">
                      <a:moveTo>
                        <a:pt x="12109" y="0"/>
                      </a:moveTo>
                      <a:cubicBezTo>
                        <a:pt x="10693" y="72"/>
                        <a:pt x="2096" y="834"/>
                        <a:pt x="1" y="9680"/>
                      </a:cubicBezTo>
                      <a:lnTo>
                        <a:pt x="263" y="9740"/>
                      </a:lnTo>
                      <a:cubicBezTo>
                        <a:pt x="2323" y="1108"/>
                        <a:pt x="10716" y="346"/>
                        <a:pt x="12109" y="274"/>
                      </a:cubicBezTo>
                      <a:lnTo>
                        <a:pt x="1210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1"/>
                <p:cNvSpPr/>
                <p:nvPr/>
              </p:nvSpPr>
              <p:spPr>
                <a:xfrm>
                  <a:off x="5594150" y="4131075"/>
                  <a:ext cx="277725" cy="144300"/>
                </a:xfrm>
                <a:custGeom>
                  <a:avLst/>
                  <a:gdLst/>
                  <a:ahLst/>
                  <a:cxnLst/>
                  <a:rect l="l" t="t" r="r" b="b"/>
                  <a:pathLst>
                    <a:path w="11109" h="5772" extrusionOk="0">
                      <a:moveTo>
                        <a:pt x="9236" y="0"/>
                      </a:moveTo>
                      <a:cubicBezTo>
                        <a:pt x="6724" y="0"/>
                        <a:pt x="2312" y="757"/>
                        <a:pt x="0" y="5653"/>
                      </a:cubicBezTo>
                      <a:lnTo>
                        <a:pt x="262" y="5772"/>
                      </a:lnTo>
                      <a:cubicBezTo>
                        <a:pt x="2509" y="1014"/>
                        <a:pt x="6795" y="279"/>
                        <a:pt x="9234" y="279"/>
                      </a:cubicBezTo>
                      <a:cubicBezTo>
                        <a:pt x="10311" y="279"/>
                        <a:pt x="11027" y="422"/>
                        <a:pt x="11049" y="426"/>
                      </a:cubicBezTo>
                      <a:lnTo>
                        <a:pt x="11109" y="152"/>
                      </a:lnTo>
                      <a:cubicBezTo>
                        <a:pt x="11087" y="148"/>
                        <a:pt x="10347" y="0"/>
                        <a:pt x="923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1"/>
                <p:cNvSpPr/>
                <p:nvPr/>
              </p:nvSpPr>
              <p:spPr>
                <a:xfrm>
                  <a:off x="6049850" y="4242475"/>
                  <a:ext cx="282800" cy="162100"/>
                </a:xfrm>
                <a:custGeom>
                  <a:avLst/>
                  <a:gdLst/>
                  <a:ahLst/>
                  <a:cxnLst/>
                  <a:rect l="l" t="t" r="r" b="b"/>
                  <a:pathLst>
                    <a:path w="11312" h="6484" extrusionOk="0">
                      <a:moveTo>
                        <a:pt x="10908" y="1"/>
                      </a:moveTo>
                      <a:cubicBezTo>
                        <a:pt x="2825" y="1"/>
                        <a:pt x="36" y="6305"/>
                        <a:pt x="1" y="6364"/>
                      </a:cubicBezTo>
                      <a:lnTo>
                        <a:pt x="262" y="6483"/>
                      </a:lnTo>
                      <a:cubicBezTo>
                        <a:pt x="858" y="5257"/>
                        <a:pt x="1691" y="4161"/>
                        <a:pt x="2715" y="3257"/>
                      </a:cubicBezTo>
                      <a:cubicBezTo>
                        <a:pt x="4238" y="1883"/>
                        <a:pt x="6880" y="275"/>
                        <a:pt x="10923" y="275"/>
                      </a:cubicBezTo>
                      <a:cubicBezTo>
                        <a:pt x="11051" y="275"/>
                        <a:pt x="11180" y="277"/>
                        <a:pt x="11311" y="280"/>
                      </a:cubicBezTo>
                      <a:lnTo>
                        <a:pt x="11311" y="6"/>
                      </a:lnTo>
                      <a:cubicBezTo>
                        <a:pt x="11176" y="3"/>
                        <a:pt x="11041" y="1"/>
                        <a:pt x="1090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1"/>
                <p:cNvSpPr/>
                <p:nvPr/>
              </p:nvSpPr>
              <p:spPr>
                <a:xfrm>
                  <a:off x="5968900" y="4295300"/>
                  <a:ext cx="117875" cy="61650"/>
                </a:xfrm>
                <a:custGeom>
                  <a:avLst/>
                  <a:gdLst/>
                  <a:ahLst/>
                  <a:cxnLst/>
                  <a:rect l="l" t="t" r="r" b="b"/>
                  <a:pathLst>
                    <a:path w="4715" h="2466" extrusionOk="0">
                      <a:moveTo>
                        <a:pt x="12" y="1"/>
                      </a:moveTo>
                      <a:lnTo>
                        <a:pt x="0" y="286"/>
                      </a:lnTo>
                      <a:cubicBezTo>
                        <a:pt x="24" y="286"/>
                        <a:pt x="3036" y="501"/>
                        <a:pt x="4489" y="2465"/>
                      </a:cubicBezTo>
                      <a:lnTo>
                        <a:pt x="4715" y="2298"/>
                      </a:lnTo>
                      <a:cubicBezTo>
                        <a:pt x="3191" y="227"/>
                        <a:pt x="143" y="12"/>
                        <a:pt x="1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1"/>
                <p:cNvSpPr/>
                <p:nvPr/>
              </p:nvSpPr>
              <p:spPr>
                <a:xfrm>
                  <a:off x="5550975" y="4130700"/>
                  <a:ext cx="117900" cy="61925"/>
                </a:xfrm>
                <a:custGeom>
                  <a:avLst/>
                  <a:gdLst/>
                  <a:ahLst/>
                  <a:cxnLst/>
                  <a:rect l="l" t="t" r="r" b="b"/>
                  <a:pathLst>
                    <a:path w="4716" h="2477" extrusionOk="0">
                      <a:moveTo>
                        <a:pt x="13" y="0"/>
                      </a:moveTo>
                      <a:lnTo>
                        <a:pt x="1" y="286"/>
                      </a:lnTo>
                      <a:cubicBezTo>
                        <a:pt x="36" y="286"/>
                        <a:pt x="3037" y="500"/>
                        <a:pt x="4501" y="2477"/>
                      </a:cubicBezTo>
                      <a:lnTo>
                        <a:pt x="4716" y="2298"/>
                      </a:lnTo>
                      <a:cubicBezTo>
                        <a:pt x="3192" y="227"/>
                        <a:pt x="144" y="12"/>
                        <a:pt x="1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1"/>
                <p:cNvSpPr/>
                <p:nvPr/>
              </p:nvSpPr>
              <p:spPr>
                <a:xfrm>
                  <a:off x="5776600" y="4078600"/>
                  <a:ext cx="33075" cy="61050"/>
                </a:xfrm>
                <a:custGeom>
                  <a:avLst/>
                  <a:gdLst/>
                  <a:ahLst/>
                  <a:cxnLst/>
                  <a:rect l="l" t="t" r="r" b="b"/>
                  <a:pathLst>
                    <a:path w="1323" h="2442" extrusionOk="0">
                      <a:moveTo>
                        <a:pt x="1120" y="1"/>
                      </a:moveTo>
                      <a:cubicBezTo>
                        <a:pt x="1072" y="48"/>
                        <a:pt x="1" y="1132"/>
                        <a:pt x="108" y="2442"/>
                      </a:cubicBezTo>
                      <a:lnTo>
                        <a:pt x="394" y="2418"/>
                      </a:lnTo>
                      <a:cubicBezTo>
                        <a:pt x="286" y="1239"/>
                        <a:pt x="1310" y="203"/>
                        <a:pt x="1322" y="203"/>
                      </a:cubicBezTo>
                      <a:lnTo>
                        <a:pt x="112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1"/>
                <p:cNvSpPr/>
                <p:nvPr/>
              </p:nvSpPr>
              <p:spPr>
                <a:xfrm>
                  <a:off x="3053950" y="3973825"/>
                  <a:ext cx="121450" cy="181000"/>
                </a:xfrm>
                <a:custGeom>
                  <a:avLst/>
                  <a:gdLst/>
                  <a:ahLst/>
                  <a:cxnLst/>
                  <a:rect l="l" t="t" r="r" b="b"/>
                  <a:pathLst>
                    <a:path w="4858" h="7240" extrusionOk="0">
                      <a:moveTo>
                        <a:pt x="4715" y="1"/>
                      </a:moveTo>
                      <a:cubicBezTo>
                        <a:pt x="4679" y="25"/>
                        <a:pt x="679" y="2299"/>
                        <a:pt x="0" y="7204"/>
                      </a:cubicBezTo>
                      <a:lnTo>
                        <a:pt x="274" y="7240"/>
                      </a:lnTo>
                      <a:cubicBezTo>
                        <a:pt x="941" y="2477"/>
                        <a:pt x="4810" y="263"/>
                        <a:pt x="4858" y="239"/>
                      </a:cubicBezTo>
                      <a:lnTo>
                        <a:pt x="47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1"/>
                <p:cNvSpPr/>
                <p:nvPr/>
              </p:nvSpPr>
              <p:spPr>
                <a:xfrm>
                  <a:off x="2577400" y="3874725"/>
                  <a:ext cx="142600" cy="280100"/>
                </a:xfrm>
                <a:custGeom>
                  <a:avLst/>
                  <a:gdLst/>
                  <a:ahLst/>
                  <a:cxnLst/>
                  <a:rect l="l" t="t" r="r" b="b"/>
                  <a:pathLst>
                    <a:path w="5704" h="11204" extrusionOk="0">
                      <a:moveTo>
                        <a:pt x="203" y="0"/>
                      </a:moveTo>
                      <a:lnTo>
                        <a:pt x="0" y="191"/>
                      </a:lnTo>
                      <a:cubicBezTo>
                        <a:pt x="48" y="238"/>
                        <a:pt x="4286" y="4512"/>
                        <a:pt x="5429" y="11204"/>
                      </a:cubicBezTo>
                      <a:lnTo>
                        <a:pt x="5703" y="11168"/>
                      </a:lnTo>
                      <a:cubicBezTo>
                        <a:pt x="4548" y="4382"/>
                        <a:pt x="238" y="36"/>
                        <a:pt x="20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1"/>
                <p:cNvSpPr/>
                <p:nvPr/>
              </p:nvSpPr>
              <p:spPr>
                <a:xfrm>
                  <a:off x="2566075" y="4147200"/>
                  <a:ext cx="328650" cy="68050"/>
                </a:xfrm>
                <a:custGeom>
                  <a:avLst/>
                  <a:gdLst/>
                  <a:ahLst/>
                  <a:cxnLst/>
                  <a:rect l="l" t="t" r="r" b="b"/>
                  <a:pathLst>
                    <a:path w="13146" h="2722" extrusionOk="0">
                      <a:moveTo>
                        <a:pt x="7538" y="1"/>
                      </a:moveTo>
                      <a:cubicBezTo>
                        <a:pt x="2751" y="1"/>
                        <a:pt x="36" y="2484"/>
                        <a:pt x="1" y="2519"/>
                      </a:cubicBezTo>
                      <a:lnTo>
                        <a:pt x="203" y="2722"/>
                      </a:lnTo>
                      <a:cubicBezTo>
                        <a:pt x="203" y="2710"/>
                        <a:pt x="1394" y="1603"/>
                        <a:pt x="3561" y="900"/>
                      </a:cubicBezTo>
                      <a:cubicBezTo>
                        <a:pt x="4575" y="564"/>
                        <a:pt x="5907" y="279"/>
                        <a:pt x="7516" y="279"/>
                      </a:cubicBezTo>
                      <a:cubicBezTo>
                        <a:pt x="9100" y="279"/>
                        <a:pt x="10953" y="555"/>
                        <a:pt x="13038" y="1329"/>
                      </a:cubicBezTo>
                      <a:lnTo>
                        <a:pt x="13145" y="1067"/>
                      </a:lnTo>
                      <a:cubicBezTo>
                        <a:pt x="11050" y="291"/>
                        <a:pt x="9173" y="1"/>
                        <a:pt x="753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1"/>
                <p:cNvSpPr/>
                <p:nvPr/>
              </p:nvSpPr>
              <p:spPr>
                <a:xfrm>
                  <a:off x="2086850" y="3969875"/>
                  <a:ext cx="265825" cy="135250"/>
                </a:xfrm>
                <a:custGeom>
                  <a:avLst/>
                  <a:gdLst/>
                  <a:ahLst/>
                  <a:cxnLst/>
                  <a:rect l="l" t="t" r="r" b="b"/>
                  <a:pathLst>
                    <a:path w="10633" h="5410" extrusionOk="0">
                      <a:moveTo>
                        <a:pt x="5422" y="1"/>
                      </a:moveTo>
                      <a:cubicBezTo>
                        <a:pt x="5177" y="1"/>
                        <a:pt x="4929" y="17"/>
                        <a:pt x="4680" y="52"/>
                      </a:cubicBezTo>
                      <a:cubicBezTo>
                        <a:pt x="2001" y="409"/>
                        <a:pt x="1" y="2707"/>
                        <a:pt x="1" y="5409"/>
                      </a:cubicBezTo>
                      <a:lnTo>
                        <a:pt x="286" y="5409"/>
                      </a:lnTo>
                      <a:cubicBezTo>
                        <a:pt x="275" y="2838"/>
                        <a:pt x="2180" y="671"/>
                        <a:pt x="4716" y="325"/>
                      </a:cubicBezTo>
                      <a:cubicBezTo>
                        <a:pt x="4955" y="292"/>
                        <a:pt x="5193" y="276"/>
                        <a:pt x="5429" y="276"/>
                      </a:cubicBezTo>
                      <a:cubicBezTo>
                        <a:pt x="7702" y="276"/>
                        <a:pt x="9744" y="1795"/>
                        <a:pt x="10359" y="4028"/>
                      </a:cubicBezTo>
                      <a:lnTo>
                        <a:pt x="10633" y="3957"/>
                      </a:lnTo>
                      <a:cubicBezTo>
                        <a:pt x="9974" y="1592"/>
                        <a:pt x="7817" y="1"/>
                        <a:pt x="542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1"/>
                <p:cNvSpPr/>
                <p:nvPr/>
              </p:nvSpPr>
              <p:spPr>
                <a:xfrm>
                  <a:off x="4647000" y="4078925"/>
                  <a:ext cx="412875" cy="244675"/>
                </a:xfrm>
                <a:custGeom>
                  <a:avLst/>
                  <a:gdLst/>
                  <a:ahLst/>
                  <a:cxnLst/>
                  <a:rect l="l" t="t" r="r" b="b"/>
                  <a:pathLst>
                    <a:path w="16515" h="9787" extrusionOk="0">
                      <a:moveTo>
                        <a:pt x="7555" y="1"/>
                      </a:moveTo>
                      <a:cubicBezTo>
                        <a:pt x="4397" y="1"/>
                        <a:pt x="1411" y="1795"/>
                        <a:pt x="0" y="4786"/>
                      </a:cubicBezTo>
                      <a:lnTo>
                        <a:pt x="250" y="4905"/>
                      </a:lnTo>
                      <a:cubicBezTo>
                        <a:pt x="1614" y="2017"/>
                        <a:pt x="4502" y="274"/>
                        <a:pt x="7556" y="274"/>
                      </a:cubicBezTo>
                      <a:cubicBezTo>
                        <a:pt x="8368" y="274"/>
                        <a:pt x="9192" y="397"/>
                        <a:pt x="10002" y="655"/>
                      </a:cubicBezTo>
                      <a:cubicBezTo>
                        <a:pt x="13847" y="1869"/>
                        <a:pt x="16205" y="5750"/>
                        <a:pt x="15526" y="9739"/>
                      </a:cubicBezTo>
                      <a:lnTo>
                        <a:pt x="15800" y="9787"/>
                      </a:lnTo>
                      <a:cubicBezTo>
                        <a:pt x="16514" y="5667"/>
                        <a:pt x="14062" y="1655"/>
                        <a:pt x="10085" y="393"/>
                      </a:cubicBezTo>
                      <a:cubicBezTo>
                        <a:pt x="9247" y="127"/>
                        <a:pt x="8395" y="1"/>
                        <a:pt x="755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1"/>
                <p:cNvSpPr/>
                <p:nvPr/>
              </p:nvSpPr>
              <p:spPr>
                <a:xfrm>
                  <a:off x="3960900" y="4008350"/>
                  <a:ext cx="125925" cy="147075"/>
                </a:xfrm>
                <a:custGeom>
                  <a:avLst/>
                  <a:gdLst/>
                  <a:ahLst/>
                  <a:cxnLst/>
                  <a:rect l="l" t="t" r="r" b="b"/>
                  <a:pathLst>
                    <a:path w="5037" h="5883" extrusionOk="0">
                      <a:moveTo>
                        <a:pt x="4894" y="1"/>
                      </a:moveTo>
                      <a:cubicBezTo>
                        <a:pt x="4846" y="25"/>
                        <a:pt x="1155" y="2394"/>
                        <a:pt x="0" y="5799"/>
                      </a:cubicBezTo>
                      <a:lnTo>
                        <a:pt x="262" y="5883"/>
                      </a:lnTo>
                      <a:cubicBezTo>
                        <a:pt x="1394" y="2585"/>
                        <a:pt x="5001" y="263"/>
                        <a:pt x="5037" y="239"/>
                      </a:cubicBezTo>
                      <a:lnTo>
                        <a:pt x="489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1"/>
                <p:cNvSpPr/>
                <p:nvPr/>
              </p:nvSpPr>
              <p:spPr>
                <a:xfrm>
                  <a:off x="4349050" y="3978300"/>
                  <a:ext cx="174750" cy="148850"/>
                </a:xfrm>
                <a:custGeom>
                  <a:avLst/>
                  <a:gdLst/>
                  <a:ahLst/>
                  <a:cxnLst/>
                  <a:rect l="l" t="t" r="r" b="b"/>
                  <a:pathLst>
                    <a:path w="6990" h="5954" extrusionOk="0">
                      <a:moveTo>
                        <a:pt x="107" y="0"/>
                      </a:moveTo>
                      <a:lnTo>
                        <a:pt x="0" y="262"/>
                      </a:lnTo>
                      <a:cubicBezTo>
                        <a:pt x="48" y="274"/>
                        <a:pt x="4298" y="1965"/>
                        <a:pt x="6751" y="5954"/>
                      </a:cubicBezTo>
                      <a:lnTo>
                        <a:pt x="6989" y="5811"/>
                      </a:lnTo>
                      <a:cubicBezTo>
                        <a:pt x="4477" y="1739"/>
                        <a:pt x="143" y="12"/>
                        <a:pt x="10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1"/>
                <p:cNvSpPr/>
                <p:nvPr/>
              </p:nvSpPr>
              <p:spPr>
                <a:xfrm>
                  <a:off x="4423450" y="4191275"/>
                  <a:ext cx="390550" cy="133225"/>
                </a:xfrm>
                <a:custGeom>
                  <a:avLst/>
                  <a:gdLst/>
                  <a:ahLst/>
                  <a:cxnLst/>
                  <a:rect l="l" t="t" r="r" b="b"/>
                  <a:pathLst>
                    <a:path w="15622" h="5329" extrusionOk="0">
                      <a:moveTo>
                        <a:pt x="6592" y="0"/>
                      </a:moveTo>
                      <a:cubicBezTo>
                        <a:pt x="3992" y="0"/>
                        <a:pt x="1554" y="937"/>
                        <a:pt x="1" y="2590"/>
                      </a:cubicBezTo>
                      <a:lnTo>
                        <a:pt x="215" y="2780"/>
                      </a:lnTo>
                      <a:cubicBezTo>
                        <a:pt x="1708" y="1187"/>
                        <a:pt x="4070" y="277"/>
                        <a:pt x="6590" y="277"/>
                      </a:cubicBezTo>
                      <a:cubicBezTo>
                        <a:pt x="7065" y="277"/>
                        <a:pt x="7545" y="309"/>
                        <a:pt x="8026" y="375"/>
                      </a:cubicBezTo>
                      <a:cubicBezTo>
                        <a:pt x="11276" y="816"/>
                        <a:pt x="13955" y="2626"/>
                        <a:pt x="15384" y="5328"/>
                      </a:cubicBezTo>
                      <a:lnTo>
                        <a:pt x="15622" y="5197"/>
                      </a:lnTo>
                      <a:cubicBezTo>
                        <a:pt x="14157" y="2411"/>
                        <a:pt x="11407" y="542"/>
                        <a:pt x="8073" y="102"/>
                      </a:cubicBezTo>
                      <a:cubicBezTo>
                        <a:pt x="7577" y="34"/>
                        <a:pt x="7081" y="0"/>
                        <a:pt x="65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1"/>
                <p:cNvSpPr/>
                <p:nvPr/>
              </p:nvSpPr>
              <p:spPr>
                <a:xfrm>
                  <a:off x="3413500" y="3986025"/>
                  <a:ext cx="72075" cy="153925"/>
                </a:xfrm>
                <a:custGeom>
                  <a:avLst/>
                  <a:gdLst/>
                  <a:ahLst/>
                  <a:cxnLst/>
                  <a:rect l="l" t="t" r="r" b="b"/>
                  <a:pathLst>
                    <a:path w="2883" h="6157" extrusionOk="0">
                      <a:moveTo>
                        <a:pt x="2644" y="1"/>
                      </a:moveTo>
                      <a:cubicBezTo>
                        <a:pt x="2620" y="37"/>
                        <a:pt x="739" y="2847"/>
                        <a:pt x="1" y="6085"/>
                      </a:cubicBezTo>
                      <a:lnTo>
                        <a:pt x="275" y="6156"/>
                      </a:lnTo>
                      <a:cubicBezTo>
                        <a:pt x="1001" y="2966"/>
                        <a:pt x="2858" y="191"/>
                        <a:pt x="2882" y="168"/>
                      </a:cubicBezTo>
                      <a:lnTo>
                        <a:pt x="264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1"/>
                <p:cNvSpPr/>
                <p:nvPr/>
              </p:nvSpPr>
              <p:spPr>
                <a:xfrm>
                  <a:off x="3261100" y="4132950"/>
                  <a:ext cx="271500" cy="110575"/>
                </a:xfrm>
                <a:custGeom>
                  <a:avLst/>
                  <a:gdLst/>
                  <a:ahLst/>
                  <a:cxnLst/>
                  <a:rect l="l" t="t" r="r" b="b"/>
                  <a:pathLst>
                    <a:path w="10860" h="4423" extrusionOk="0">
                      <a:moveTo>
                        <a:pt x="4374" y="0"/>
                      </a:moveTo>
                      <a:cubicBezTo>
                        <a:pt x="2176" y="0"/>
                        <a:pt x="286" y="873"/>
                        <a:pt x="1" y="1375"/>
                      </a:cubicBezTo>
                      <a:lnTo>
                        <a:pt x="251" y="1518"/>
                      </a:lnTo>
                      <a:cubicBezTo>
                        <a:pt x="469" y="1128"/>
                        <a:pt x="2285" y="275"/>
                        <a:pt x="4417" y="275"/>
                      </a:cubicBezTo>
                      <a:cubicBezTo>
                        <a:pt x="4500" y="275"/>
                        <a:pt x="4584" y="277"/>
                        <a:pt x="4668" y="279"/>
                      </a:cubicBezTo>
                      <a:cubicBezTo>
                        <a:pt x="6514" y="351"/>
                        <a:pt x="9050" y="1125"/>
                        <a:pt x="10597" y="4423"/>
                      </a:cubicBezTo>
                      <a:lnTo>
                        <a:pt x="10859" y="4304"/>
                      </a:lnTo>
                      <a:cubicBezTo>
                        <a:pt x="9252" y="875"/>
                        <a:pt x="6609" y="77"/>
                        <a:pt x="4668" y="6"/>
                      </a:cubicBezTo>
                      <a:cubicBezTo>
                        <a:pt x="4570" y="2"/>
                        <a:pt x="4472" y="0"/>
                        <a:pt x="437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7" name="Google Shape;3127;p31"/>
            <p:cNvGrpSpPr/>
            <p:nvPr/>
          </p:nvGrpSpPr>
          <p:grpSpPr>
            <a:xfrm>
              <a:off x="-1240530" y="4260369"/>
              <a:ext cx="2909282" cy="1089723"/>
              <a:chOff x="6139625" y="939075"/>
              <a:chExt cx="1818642" cy="681247"/>
            </a:xfrm>
          </p:grpSpPr>
          <p:sp>
            <p:nvSpPr>
              <p:cNvPr id="3128" name="Google Shape;3128;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31"/>
            <p:cNvGrpSpPr/>
            <p:nvPr/>
          </p:nvGrpSpPr>
          <p:grpSpPr>
            <a:xfrm>
              <a:off x="143618" y="4482551"/>
              <a:ext cx="2909282" cy="1089723"/>
              <a:chOff x="6139625" y="939075"/>
              <a:chExt cx="1818642" cy="681247"/>
            </a:xfrm>
          </p:grpSpPr>
          <p:sp>
            <p:nvSpPr>
              <p:cNvPr id="3133" name="Google Shape;3133;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31"/>
            <p:cNvGrpSpPr/>
            <p:nvPr/>
          </p:nvGrpSpPr>
          <p:grpSpPr>
            <a:xfrm>
              <a:off x="6864043" y="4440138"/>
              <a:ext cx="2909282" cy="1089723"/>
              <a:chOff x="6139625" y="939075"/>
              <a:chExt cx="1818642" cy="681247"/>
            </a:xfrm>
          </p:grpSpPr>
          <p:sp>
            <p:nvSpPr>
              <p:cNvPr id="3138" name="Google Shape;3138;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31"/>
            <p:cNvGrpSpPr/>
            <p:nvPr/>
          </p:nvGrpSpPr>
          <p:grpSpPr>
            <a:xfrm>
              <a:off x="7742468" y="4150263"/>
              <a:ext cx="2909282" cy="1089723"/>
              <a:chOff x="6139625" y="939075"/>
              <a:chExt cx="1818642" cy="681247"/>
            </a:xfrm>
          </p:grpSpPr>
          <p:sp>
            <p:nvSpPr>
              <p:cNvPr id="3143" name="Google Shape;3143;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31"/>
            <p:cNvGrpSpPr/>
            <p:nvPr/>
          </p:nvGrpSpPr>
          <p:grpSpPr>
            <a:xfrm>
              <a:off x="6334378" y="4948288"/>
              <a:ext cx="942695" cy="390401"/>
              <a:chOff x="5525375" y="1545600"/>
              <a:chExt cx="289650" cy="119950"/>
            </a:xfrm>
          </p:grpSpPr>
          <p:sp>
            <p:nvSpPr>
              <p:cNvPr id="3148" name="Google Shape;3148;p31"/>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1"/>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31"/>
            <p:cNvGrpSpPr/>
            <p:nvPr/>
          </p:nvGrpSpPr>
          <p:grpSpPr>
            <a:xfrm>
              <a:off x="-1528708" y="1714420"/>
              <a:ext cx="2740512" cy="1026571"/>
              <a:chOff x="6139625" y="939075"/>
              <a:chExt cx="1818642" cy="681247"/>
            </a:xfrm>
          </p:grpSpPr>
          <p:sp>
            <p:nvSpPr>
              <p:cNvPr id="3151" name="Google Shape;3151;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5" name="Google Shape;3155;p31"/>
            <p:cNvGrpSpPr/>
            <p:nvPr/>
          </p:nvGrpSpPr>
          <p:grpSpPr>
            <a:xfrm rot="10800000">
              <a:off x="7340004" y="-380955"/>
              <a:ext cx="2740512" cy="1026571"/>
              <a:chOff x="6139625" y="939075"/>
              <a:chExt cx="1818642" cy="681247"/>
            </a:xfrm>
          </p:grpSpPr>
          <p:sp>
            <p:nvSpPr>
              <p:cNvPr id="3156" name="Google Shape;3156;p31"/>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1"/>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1"/>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1"/>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0" name="Google Shape;3160;p31"/>
          <p:cNvGrpSpPr/>
          <p:nvPr/>
        </p:nvGrpSpPr>
        <p:grpSpPr>
          <a:xfrm>
            <a:off x="181387" y="4200573"/>
            <a:ext cx="1233013" cy="785689"/>
            <a:chOff x="6197575" y="1890475"/>
            <a:chExt cx="2439195" cy="1554281"/>
          </a:xfrm>
        </p:grpSpPr>
        <p:sp>
          <p:nvSpPr>
            <p:cNvPr id="3161" name="Google Shape;3161;p31"/>
            <p:cNvSpPr/>
            <p:nvPr/>
          </p:nvSpPr>
          <p:spPr>
            <a:xfrm>
              <a:off x="6568452" y="1890475"/>
              <a:ext cx="1697879" cy="1503624"/>
            </a:xfrm>
            <a:custGeom>
              <a:avLst/>
              <a:gdLst/>
              <a:ahLst/>
              <a:cxnLst/>
              <a:rect l="l" t="t" r="r" b="b"/>
              <a:pathLst>
                <a:path w="49436" h="43780" extrusionOk="0">
                  <a:moveTo>
                    <a:pt x="24718" y="0"/>
                  </a:moveTo>
                  <a:cubicBezTo>
                    <a:pt x="8895" y="0"/>
                    <a:pt x="2311" y="11549"/>
                    <a:pt x="1156" y="20800"/>
                  </a:cubicBezTo>
                  <a:cubicBezTo>
                    <a:pt x="1" y="30040"/>
                    <a:pt x="1156" y="43779"/>
                    <a:pt x="1156" y="43779"/>
                  </a:cubicBezTo>
                  <a:lnTo>
                    <a:pt x="14550" y="43779"/>
                  </a:lnTo>
                  <a:lnTo>
                    <a:pt x="14550" y="29694"/>
                  </a:lnTo>
                  <a:cubicBezTo>
                    <a:pt x="14550" y="24372"/>
                    <a:pt x="17205" y="16169"/>
                    <a:pt x="24718" y="16169"/>
                  </a:cubicBezTo>
                  <a:cubicBezTo>
                    <a:pt x="32219" y="16169"/>
                    <a:pt x="34874" y="24372"/>
                    <a:pt x="34874" y="29694"/>
                  </a:cubicBezTo>
                  <a:lnTo>
                    <a:pt x="34874" y="43779"/>
                  </a:lnTo>
                  <a:lnTo>
                    <a:pt x="48269" y="43779"/>
                  </a:lnTo>
                  <a:cubicBezTo>
                    <a:pt x="48269" y="43779"/>
                    <a:pt x="49436" y="30040"/>
                    <a:pt x="48281" y="20800"/>
                  </a:cubicBezTo>
                  <a:cubicBezTo>
                    <a:pt x="47126" y="11549"/>
                    <a:pt x="40542" y="0"/>
                    <a:pt x="24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1"/>
            <p:cNvSpPr/>
            <p:nvPr/>
          </p:nvSpPr>
          <p:spPr>
            <a:xfrm>
              <a:off x="6676428" y="1993919"/>
              <a:ext cx="1481952" cy="1400589"/>
            </a:xfrm>
            <a:custGeom>
              <a:avLst/>
              <a:gdLst/>
              <a:ahLst/>
              <a:cxnLst/>
              <a:rect l="l" t="t" r="r" b="b"/>
              <a:pathLst>
                <a:path w="43149" h="40780" extrusionOk="0">
                  <a:moveTo>
                    <a:pt x="21574" y="0"/>
                  </a:moveTo>
                  <a:cubicBezTo>
                    <a:pt x="10942" y="0"/>
                    <a:pt x="2631" y="8323"/>
                    <a:pt x="1131" y="18372"/>
                  </a:cubicBezTo>
                  <a:cubicBezTo>
                    <a:pt x="0" y="25932"/>
                    <a:pt x="572" y="36171"/>
                    <a:pt x="917" y="40779"/>
                  </a:cubicBezTo>
                  <a:lnTo>
                    <a:pt x="11406" y="40779"/>
                  </a:lnTo>
                  <a:lnTo>
                    <a:pt x="11406" y="26682"/>
                  </a:lnTo>
                  <a:cubicBezTo>
                    <a:pt x="11406" y="21360"/>
                    <a:pt x="14061" y="13157"/>
                    <a:pt x="21574" y="13157"/>
                  </a:cubicBezTo>
                  <a:cubicBezTo>
                    <a:pt x="29087" y="13157"/>
                    <a:pt x="31742" y="21360"/>
                    <a:pt x="31742" y="26682"/>
                  </a:cubicBezTo>
                  <a:lnTo>
                    <a:pt x="31742" y="40767"/>
                  </a:lnTo>
                  <a:lnTo>
                    <a:pt x="42232" y="40767"/>
                  </a:lnTo>
                  <a:cubicBezTo>
                    <a:pt x="42577" y="36160"/>
                    <a:pt x="43148" y="25920"/>
                    <a:pt x="42017" y="18360"/>
                  </a:cubicBezTo>
                  <a:cubicBezTo>
                    <a:pt x="40517" y="8311"/>
                    <a:pt x="32207" y="0"/>
                    <a:pt x="2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1"/>
            <p:cNvSpPr/>
            <p:nvPr/>
          </p:nvSpPr>
          <p:spPr>
            <a:xfrm>
              <a:off x="6849794" y="2140292"/>
              <a:ext cx="1134793" cy="1253799"/>
            </a:xfrm>
            <a:custGeom>
              <a:avLst/>
              <a:gdLst/>
              <a:ahLst/>
              <a:cxnLst/>
              <a:rect l="l" t="t" r="r" b="b"/>
              <a:pathLst>
                <a:path w="33041" h="36506" extrusionOk="0">
                  <a:moveTo>
                    <a:pt x="16526" y="1"/>
                  </a:moveTo>
                  <a:cubicBezTo>
                    <a:pt x="5430" y="1"/>
                    <a:pt x="0" y="10407"/>
                    <a:pt x="0" y="18491"/>
                  </a:cubicBezTo>
                  <a:lnTo>
                    <a:pt x="0" y="36505"/>
                  </a:lnTo>
                  <a:lnTo>
                    <a:pt x="6358" y="36505"/>
                  </a:lnTo>
                  <a:lnTo>
                    <a:pt x="6358" y="22420"/>
                  </a:lnTo>
                  <a:cubicBezTo>
                    <a:pt x="6358" y="17098"/>
                    <a:pt x="9013" y="8895"/>
                    <a:pt x="16526" y="8895"/>
                  </a:cubicBezTo>
                  <a:cubicBezTo>
                    <a:pt x="24027" y="8895"/>
                    <a:pt x="26694" y="17098"/>
                    <a:pt x="26694" y="22420"/>
                  </a:cubicBezTo>
                  <a:lnTo>
                    <a:pt x="26694" y="36505"/>
                  </a:lnTo>
                  <a:lnTo>
                    <a:pt x="33040" y="36505"/>
                  </a:lnTo>
                  <a:lnTo>
                    <a:pt x="33040" y="18491"/>
                  </a:lnTo>
                  <a:cubicBezTo>
                    <a:pt x="33040" y="10407"/>
                    <a:pt x="27611" y="1"/>
                    <a:pt x="16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1"/>
            <p:cNvSpPr/>
            <p:nvPr/>
          </p:nvSpPr>
          <p:spPr>
            <a:xfrm>
              <a:off x="6981056" y="2287112"/>
              <a:ext cx="872672" cy="1106974"/>
            </a:xfrm>
            <a:custGeom>
              <a:avLst/>
              <a:gdLst/>
              <a:ahLst/>
              <a:cxnLst/>
              <a:rect l="l" t="t" r="r" b="b"/>
              <a:pathLst>
                <a:path w="25409" h="32231" extrusionOk="0">
                  <a:moveTo>
                    <a:pt x="12704" y="0"/>
                  </a:moveTo>
                  <a:cubicBezTo>
                    <a:pt x="3346" y="0"/>
                    <a:pt x="0" y="8787"/>
                    <a:pt x="0" y="16288"/>
                  </a:cubicBezTo>
                  <a:lnTo>
                    <a:pt x="0" y="32230"/>
                  </a:lnTo>
                  <a:lnTo>
                    <a:pt x="2536" y="32230"/>
                  </a:lnTo>
                  <a:lnTo>
                    <a:pt x="2536" y="18145"/>
                  </a:lnTo>
                  <a:cubicBezTo>
                    <a:pt x="2536" y="12823"/>
                    <a:pt x="5191" y="4620"/>
                    <a:pt x="12704" y="4620"/>
                  </a:cubicBezTo>
                  <a:cubicBezTo>
                    <a:pt x="20217" y="4620"/>
                    <a:pt x="22872" y="12823"/>
                    <a:pt x="22872" y="18145"/>
                  </a:cubicBezTo>
                  <a:lnTo>
                    <a:pt x="22872" y="32230"/>
                  </a:lnTo>
                  <a:lnTo>
                    <a:pt x="25408" y="32230"/>
                  </a:lnTo>
                  <a:lnTo>
                    <a:pt x="25408" y="16288"/>
                  </a:lnTo>
                  <a:cubicBezTo>
                    <a:pt x="25408" y="8787"/>
                    <a:pt x="22063" y="0"/>
                    <a:pt x="12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1"/>
            <p:cNvSpPr/>
            <p:nvPr/>
          </p:nvSpPr>
          <p:spPr>
            <a:xfrm>
              <a:off x="6197575" y="2958534"/>
              <a:ext cx="1071014" cy="486222"/>
            </a:xfrm>
            <a:custGeom>
              <a:avLst/>
              <a:gdLst/>
              <a:ahLst/>
              <a:cxnLst/>
              <a:rect l="l" t="t" r="r" b="b"/>
              <a:pathLst>
                <a:path w="31184" h="14157" extrusionOk="0">
                  <a:moveTo>
                    <a:pt x="14571" y="0"/>
                  </a:moveTo>
                  <a:cubicBezTo>
                    <a:pt x="14181" y="0"/>
                    <a:pt x="13784" y="31"/>
                    <a:pt x="13384" y="95"/>
                  </a:cubicBezTo>
                  <a:cubicBezTo>
                    <a:pt x="9085" y="774"/>
                    <a:pt x="7264" y="4882"/>
                    <a:pt x="7264" y="4882"/>
                  </a:cubicBezTo>
                  <a:cubicBezTo>
                    <a:pt x="7264" y="4882"/>
                    <a:pt x="7069" y="4853"/>
                    <a:pt x="6754" y="4853"/>
                  </a:cubicBezTo>
                  <a:cubicBezTo>
                    <a:pt x="5931" y="4853"/>
                    <a:pt x="4283" y="5046"/>
                    <a:pt x="3120" y="6441"/>
                  </a:cubicBezTo>
                  <a:cubicBezTo>
                    <a:pt x="1501" y="8370"/>
                    <a:pt x="2489" y="11109"/>
                    <a:pt x="2489" y="11109"/>
                  </a:cubicBezTo>
                  <a:cubicBezTo>
                    <a:pt x="1" y="11609"/>
                    <a:pt x="501" y="14157"/>
                    <a:pt x="501" y="14157"/>
                  </a:cubicBezTo>
                  <a:lnTo>
                    <a:pt x="31124" y="14157"/>
                  </a:lnTo>
                  <a:cubicBezTo>
                    <a:pt x="31183" y="9930"/>
                    <a:pt x="27135" y="9799"/>
                    <a:pt x="27135" y="9799"/>
                  </a:cubicBezTo>
                  <a:cubicBezTo>
                    <a:pt x="27135" y="9799"/>
                    <a:pt x="27135" y="7430"/>
                    <a:pt x="25647" y="6501"/>
                  </a:cubicBezTo>
                  <a:cubicBezTo>
                    <a:pt x="24975" y="6076"/>
                    <a:pt x="24211" y="5960"/>
                    <a:pt x="23575" y="5960"/>
                  </a:cubicBezTo>
                  <a:cubicBezTo>
                    <a:pt x="22802" y="5960"/>
                    <a:pt x="22218" y="6132"/>
                    <a:pt x="22218" y="6132"/>
                  </a:cubicBezTo>
                  <a:cubicBezTo>
                    <a:pt x="21603" y="2914"/>
                    <a:pt x="18373" y="0"/>
                    <a:pt x="145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1"/>
            <p:cNvSpPr/>
            <p:nvPr/>
          </p:nvSpPr>
          <p:spPr>
            <a:xfrm>
              <a:off x="6276497" y="3060570"/>
              <a:ext cx="910726" cy="384183"/>
            </a:xfrm>
            <a:custGeom>
              <a:avLst/>
              <a:gdLst/>
              <a:ahLst/>
              <a:cxnLst/>
              <a:rect l="l" t="t" r="r" b="b"/>
              <a:pathLst>
                <a:path w="26517" h="11186" extrusionOk="0">
                  <a:moveTo>
                    <a:pt x="11729" y="1"/>
                  </a:moveTo>
                  <a:cubicBezTo>
                    <a:pt x="11497" y="1"/>
                    <a:pt x="11258" y="14"/>
                    <a:pt x="11014" y="41"/>
                  </a:cubicBezTo>
                  <a:cubicBezTo>
                    <a:pt x="7228" y="482"/>
                    <a:pt x="6347" y="4101"/>
                    <a:pt x="6347" y="4101"/>
                  </a:cubicBezTo>
                  <a:cubicBezTo>
                    <a:pt x="6319" y="4101"/>
                    <a:pt x="6291" y="4101"/>
                    <a:pt x="6263" y="4101"/>
                  </a:cubicBezTo>
                  <a:cubicBezTo>
                    <a:pt x="5007" y="4101"/>
                    <a:pt x="3803" y="4622"/>
                    <a:pt x="2930" y="5518"/>
                  </a:cubicBezTo>
                  <a:cubicBezTo>
                    <a:pt x="1442" y="7078"/>
                    <a:pt x="1930" y="8816"/>
                    <a:pt x="1930" y="8816"/>
                  </a:cubicBezTo>
                  <a:cubicBezTo>
                    <a:pt x="1" y="9507"/>
                    <a:pt x="72" y="11186"/>
                    <a:pt x="72" y="11186"/>
                  </a:cubicBezTo>
                  <a:lnTo>
                    <a:pt x="26516" y="11186"/>
                  </a:lnTo>
                  <a:cubicBezTo>
                    <a:pt x="26163" y="8143"/>
                    <a:pt x="23291" y="8078"/>
                    <a:pt x="23044" y="8078"/>
                  </a:cubicBezTo>
                  <a:cubicBezTo>
                    <a:pt x="23033" y="8078"/>
                    <a:pt x="23028" y="8078"/>
                    <a:pt x="23028" y="8078"/>
                  </a:cubicBezTo>
                  <a:cubicBezTo>
                    <a:pt x="23028" y="8078"/>
                    <a:pt x="23349" y="6328"/>
                    <a:pt x="22039" y="5090"/>
                  </a:cubicBezTo>
                  <a:cubicBezTo>
                    <a:pt x="21491" y="4567"/>
                    <a:pt x="20683" y="4415"/>
                    <a:pt x="19928" y="4415"/>
                  </a:cubicBezTo>
                  <a:cubicBezTo>
                    <a:pt x="18878" y="4415"/>
                    <a:pt x="17932" y="4709"/>
                    <a:pt x="17932" y="4709"/>
                  </a:cubicBezTo>
                  <a:cubicBezTo>
                    <a:pt x="17230" y="2792"/>
                    <a:pt x="15110" y="1"/>
                    <a:pt x="11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1"/>
            <p:cNvSpPr/>
            <p:nvPr/>
          </p:nvSpPr>
          <p:spPr>
            <a:xfrm>
              <a:off x="7566202" y="2958534"/>
              <a:ext cx="1070568" cy="486222"/>
            </a:xfrm>
            <a:custGeom>
              <a:avLst/>
              <a:gdLst/>
              <a:ahLst/>
              <a:cxnLst/>
              <a:rect l="l" t="t" r="r" b="b"/>
              <a:pathLst>
                <a:path w="31171" h="14157" extrusionOk="0">
                  <a:moveTo>
                    <a:pt x="16612" y="0"/>
                  </a:moveTo>
                  <a:cubicBezTo>
                    <a:pt x="12811" y="0"/>
                    <a:pt x="9580" y="2914"/>
                    <a:pt x="8954" y="6132"/>
                  </a:cubicBezTo>
                  <a:cubicBezTo>
                    <a:pt x="8954" y="6132"/>
                    <a:pt x="8373" y="5960"/>
                    <a:pt x="7603" y="5960"/>
                  </a:cubicBezTo>
                  <a:cubicBezTo>
                    <a:pt x="6970" y="5960"/>
                    <a:pt x="6208" y="6076"/>
                    <a:pt x="5537" y="6501"/>
                  </a:cubicBezTo>
                  <a:cubicBezTo>
                    <a:pt x="4048" y="7430"/>
                    <a:pt x="4048" y="9799"/>
                    <a:pt x="4048" y="9799"/>
                  </a:cubicBezTo>
                  <a:cubicBezTo>
                    <a:pt x="4048" y="9799"/>
                    <a:pt x="0" y="9930"/>
                    <a:pt x="72" y="14157"/>
                  </a:cubicBezTo>
                  <a:lnTo>
                    <a:pt x="30683" y="14157"/>
                  </a:lnTo>
                  <a:cubicBezTo>
                    <a:pt x="30683" y="14157"/>
                    <a:pt x="31171" y="11609"/>
                    <a:pt x="28682" y="11109"/>
                  </a:cubicBezTo>
                  <a:cubicBezTo>
                    <a:pt x="28682" y="11109"/>
                    <a:pt x="29682" y="8370"/>
                    <a:pt x="28063" y="6441"/>
                  </a:cubicBezTo>
                  <a:cubicBezTo>
                    <a:pt x="26892" y="5046"/>
                    <a:pt x="25248" y="4853"/>
                    <a:pt x="24427" y="4853"/>
                  </a:cubicBezTo>
                  <a:cubicBezTo>
                    <a:pt x="24113" y="4853"/>
                    <a:pt x="23920" y="4882"/>
                    <a:pt x="23920" y="4882"/>
                  </a:cubicBezTo>
                  <a:cubicBezTo>
                    <a:pt x="23920" y="4882"/>
                    <a:pt x="22086" y="774"/>
                    <a:pt x="17800" y="95"/>
                  </a:cubicBezTo>
                  <a:cubicBezTo>
                    <a:pt x="17400" y="31"/>
                    <a:pt x="17003" y="0"/>
                    <a:pt x="166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1"/>
            <p:cNvSpPr/>
            <p:nvPr/>
          </p:nvSpPr>
          <p:spPr>
            <a:xfrm>
              <a:off x="7647562" y="3060570"/>
              <a:ext cx="910692" cy="384183"/>
            </a:xfrm>
            <a:custGeom>
              <a:avLst/>
              <a:gdLst/>
              <a:ahLst/>
              <a:cxnLst/>
              <a:rect l="l" t="t" r="r" b="b"/>
              <a:pathLst>
                <a:path w="26516" h="11186" extrusionOk="0">
                  <a:moveTo>
                    <a:pt x="14778" y="1"/>
                  </a:moveTo>
                  <a:cubicBezTo>
                    <a:pt x="11406" y="1"/>
                    <a:pt x="9287" y="2792"/>
                    <a:pt x="8585" y="4709"/>
                  </a:cubicBezTo>
                  <a:cubicBezTo>
                    <a:pt x="8585" y="4709"/>
                    <a:pt x="7638" y="4415"/>
                    <a:pt x="6588" y="4415"/>
                  </a:cubicBezTo>
                  <a:cubicBezTo>
                    <a:pt x="5833" y="4415"/>
                    <a:pt x="5025" y="4567"/>
                    <a:pt x="4477" y="5090"/>
                  </a:cubicBezTo>
                  <a:cubicBezTo>
                    <a:pt x="3168" y="6328"/>
                    <a:pt x="3489" y="8078"/>
                    <a:pt x="3489" y="8078"/>
                  </a:cubicBezTo>
                  <a:cubicBezTo>
                    <a:pt x="3489" y="8078"/>
                    <a:pt x="3483" y="8078"/>
                    <a:pt x="3472" y="8078"/>
                  </a:cubicBezTo>
                  <a:cubicBezTo>
                    <a:pt x="3226" y="8078"/>
                    <a:pt x="354" y="8143"/>
                    <a:pt x="1" y="11186"/>
                  </a:cubicBezTo>
                  <a:lnTo>
                    <a:pt x="26444" y="11186"/>
                  </a:lnTo>
                  <a:cubicBezTo>
                    <a:pt x="26444" y="11186"/>
                    <a:pt x="26516" y="9507"/>
                    <a:pt x="24587" y="8816"/>
                  </a:cubicBezTo>
                  <a:cubicBezTo>
                    <a:pt x="24587" y="8816"/>
                    <a:pt x="25075" y="7078"/>
                    <a:pt x="23587" y="5518"/>
                  </a:cubicBezTo>
                  <a:cubicBezTo>
                    <a:pt x="22713" y="4622"/>
                    <a:pt x="21509" y="4101"/>
                    <a:pt x="20243" y="4101"/>
                  </a:cubicBezTo>
                  <a:cubicBezTo>
                    <a:pt x="20214" y="4101"/>
                    <a:pt x="20186" y="4101"/>
                    <a:pt x="20158" y="4101"/>
                  </a:cubicBezTo>
                  <a:cubicBezTo>
                    <a:pt x="20158" y="4101"/>
                    <a:pt x="19289" y="482"/>
                    <a:pt x="15491" y="41"/>
                  </a:cubicBezTo>
                  <a:cubicBezTo>
                    <a:pt x="15247" y="14"/>
                    <a:pt x="15009" y="1"/>
                    <a:pt x="1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31"/>
          <p:cNvGrpSpPr/>
          <p:nvPr/>
        </p:nvGrpSpPr>
        <p:grpSpPr>
          <a:xfrm>
            <a:off x="8430768" y="692896"/>
            <a:ext cx="1032343" cy="1233562"/>
            <a:chOff x="3840250" y="590138"/>
            <a:chExt cx="1090350" cy="1302875"/>
          </a:xfrm>
        </p:grpSpPr>
        <p:sp>
          <p:nvSpPr>
            <p:cNvPr id="3170" name="Google Shape;3170;p31"/>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1"/>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1"/>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1"/>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1"/>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1"/>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1"/>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1"/>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1"/>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1"/>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1"/>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1"/>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1"/>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1"/>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1"/>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85"/>
        <p:cNvGrpSpPr/>
        <p:nvPr/>
      </p:nvGrpSpPr>
      <p:grpSpPr>
        <a:xfrm>
          <a:off x="0" y="0"/>
          <a:ext cx="0" cy="0"/>
          <a:chOff x="0" y="0"/>
          <a:chExt cx="0" cy="0"/>
        </a:xfrm>
      </p:grpSpPr>
      <p:grpSp>
        <p:nvGrpSpPr>
          <p:cNvPr id="3186" name="Google Shape;3186;p32"/>
          <p:cNvGrpSpPr/>
          <p:nvPr/>
        </p:nvGrpSpPr>
        <p:grpSpPr>
          <a:xfrm>
            <a:off x="22" y="3965566"/>
            <a:ext cx="9143914" cy="1439744"/>
            <a:chOff x="22" y="3965566"/>
            <a:chExt cx="9143914" cy="1439744"/>
          </a:xfrm>
        </p:grpSpPr>
        <p:grpSp>
          <p:nvGrpSpPr>
            <p:cNvPr id="3187" name="Google Shape;3187;p32"/>
            <p:cNvGrpSpPr/>
            <p:nvPr/>
          </p:nvGrpSpPr>
          <p:grpSpPr>
            <a:xfrm>
              <a:off x="22" y="3965566"/>
              <a:ext cx="3735756" cy="1175806"/>
              <a:chOff x="6399850" y="1440950"/>
              <a:chExt cx="1637125" cy="515275"/>
            </a:xfrm>
          </p:grpSpPr>
          <p:sp>
            <p:nvSpPr>
              <p:cNvPr id="3188" name="Google Shape;3188;p32"/>
              <p:cNvSpPr/>
              <p:nvPr/>
            </p:nvSpPr>
            <p:spPr>
              <a:xfrm>
                <a:off x="6399850" y="1440950"/>
                <a:ext cx="1637125" cy="515275"/>
              </a:xfrm>
              <a:custGeom>
                <a:avLst/>
                <a:gdLst/>
                <a:ahLst/>
                <a:cxnLst/>
                <a:rect l="l" t="t" r="r" b="b"/>
                <a:pathLst>
                  <a:path w="65485" h="20611" extrusionOk="0">
                    <a:moveTo>
                      <a:pt x="19574" y="1"/>
                    </a:moveTo>
                    <a:cubicBezTo>
                      <a:pt x="14776" y="1"/>
                      <a:pt x="10620" y="2918"/>
                      <a:pt x="8561" y="7192"/>
                    </a:cubicBezTo>
                    <a:cubicBezTo>
                      <a:pt x="6703" y="5359"/>
                      <a:pt x="4203" y="4323"/>
                      <a:pt x="1584" y="4311"/>
                    </a:cubicBezTo>
                    <a:cubicBezTo>
                      <a:pt x="1060" y="4311"/>
                      <a:pt x="524" y="4358"/>
                      <a:pt x="0" y="4442"/>
                    </a:cubicBezTo>
                    <a:lnTo>
                      <a:pt x="0" y="20610"/>
                    </a:lnTo>
                    <a:lnTo>
                      <a:pt x="65484" y="20610"/>
                    </a:lnTo>
                    <a:cubicBezTo>
                      <a:pt x="65342" y="17562"/>
                      <a:pt x="63008" y="15134"/>
                      <a:pt x="60127" y="15134"/>
                    </a:cubicBezTo>
                    <a:cubicBezTo>
                      <a:pt x="59257" y="15134"/>
                      <a:pt x="58400" y="15360"/>
                      <a:pt x="57638" y="15788"/>
                    </a:cubicBezTo>
                    <a:cubicBezTo>
                      <a:pt x="57138" y="10883"/>
                      <a:pt x="53269" y="7073"/>
                      <a:pt x="48566" y="7073"/>
                    </a:cubicBezTo>
                    <a:cubicBezTo>
                      <a:pt x="44946" y="7073"/>
                      <a:pt x="41803" y="9347"/>
                      <a:pt x="40338" y="12633"/>
                    </a:cubicBezTo>
                    <a:cubicBezTo>
                      <a:pt x="38898" y="10859"/>
                      <a:pt x="36767" y="9740"/>
                      <a:pt x="34409" y="9740"/>
                    </a:cubicBezTo>
                    <a:cubicBezTo>
                      <a:pt x="33457" y="9740"/>
                      <a:pt x="32528" y="9919"/>
                      <a:pt x="31647" y="10276"/>
                    </a:cubicBezTo>
                    <a:cubicBezTo>
                      <a:pt x="30361" y="4394"/>
                      <a:pt x="25444" y="1"/>
                      <a:pt x="19574" y="1"/>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2"/>
              <p:cNvSpPr/>
              <p:nvPr/>
            </p:nvSpPr>
            <p:spPr>
              <a:xfrm>
                <a:off x="6611775" y="1618075"/>
                <a:ext cx="87525" cy="137225"/>
              </a:xfrm>
              <a:custGeom>
                <a:avLst/>
                <a:gdLst/>
                <a:ahLst/>
                <a:cxnLst/>
                <a:rect l="l" t="t" r="r" b="b"/>
                <a:pathLst>
                  <a:path w="3501" h="5489" extrusionOk="0">
                    <a:moveTo>
                      <a:pt x="155" y="0"/>
                    </a:moveTo>
                    <a:lnTo>
                      <a:pt x="0" y="226"/>
                    </a:lnTo>
                    <a:cubicBezTo>
                      <a:pt x="24" y="238"/>
                      <a:pt x="2393" y="2250"/>
                      <a:pt x="3251" y="5489"/>
                    </a:cubicBezTo>
                    <a:lnTo>
                      <a:pt x="3501" y="5417"/>
                    </a:lnTo>
                    <a:cubicBezTo>
                      <a:pt x="2620" y="2084"/>
                      <a:pt x="179" y="24"/>
                      <a:pt x="15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2"/>
              <p:cNvSpPr/>
              <p:nvPr/>
            </p:nvSpPr>
            <p:spPr>
              <a:xfrm>
                <a:off x="6614450" y="1738400"/>
                <a:ext cx="197075" cy="81800"/>
              </a:xfrm>
              <a:custGeom>
                <a:avLst/>
                <a:gdLst/>
                <a:ahLst/>
                <a:cxnLst/>
                <a:rect l="l" t="t" r="r" b="b"/>
                <a:pathLst>
                  <a:path w="7883" h="3272" extrusionOk="0">
                    <a:moveTo>
                      <a:pt x="5807" y="1"/>
                    </a:moveTo>
                    <a:cubicBezTo>
                      <a:pt x="3510" y="1"/>
                      <a:pt x="1204" y="1175"/>
                      <a:pt x="0" y="3117"/>
                    </a:cubicBezTo>
                    <a:lnTo>
                      <a:pt x="227" y="3271"/>
                    </a:lnTo>
                    <a:cubicBezTo>
                      <a:pt x="1375" y="1403"/>
                      <a:pt x="3597" y="275"/>
                      <a:pt x="5804" y="275"/>
                    </a:cubicBezTo>
                    <a:cubicBezTo>
                      <a:pt x="6481" y="275"/>
                      <a:pt x="7156" y="381"/>
                      <a:pt x="7799" y="604"/>
                    </a:cubicBezTo>
                    <a:lnTo>
                      <a:pt x="7882" y="342"/>
                    </a:lnTo>
                    <a:cubicBezTo>
                      <a:pt x="7213" y="111"/>
                      <a:pt x="6510" y="1"/>
                      <a:pt x="580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2"/>
              <p:cNvSpPr/>
              <p:nvPr/>
            </p:nvSpPr>
            <p:spPr>
              <a:xfrm>
                <a:off x="7377650" y="1755275"/>
                <a:ext cx="33650" cy="109275"/>
              </a:xfrm>
              <a:custGeom>
                <a:avLst/>
                <a:gdLst/>
                <a:ahLst/>
                <a:cxnLst/>
                <a:rect l="l" t="t" r="r" b="b"/>
                <a:pathLst>
                  <a:path w="1346" h="4371" extrusionOk="0">
                    <a:moveTo>
                      <a:pt x="1107" y="1"/>
                    </a:moveTo>
                    <a:cubicBezTo>
                      <a:pt x="1095" y="25"/>
                      <a:pt x="143" y="2120"/>
                      <a:pt x="0" y="4358"/>
                    </a:cubicBezTo>
                    <a:lnTo>
                      <a:pt x="262" y="4370"/>
                    </a:lnTo>
                    <a:cubicBezTo>
                      <a:pt x="405" y="2192"/>
                      <a:pt x="1334" y="144"/>
                      <a:pt x="1345" y="132"/>
                    </a:cubicBezTo>
                    <a:lnTo>
                      <a:pt x="110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2"/>
              <p:cNvSpPr/>
              <p:nvPr/>
            </p:nvSpPr>
            <p:spPr>
              <a:xfrm>
                <a:off x="7338050" y="1863025"/>
                <a:ext cx="86050" cy="27725"/>
              </a:xfrm>
              <a:custGeom>
                <a:avLst/>
                <a:gdLst/>
                <a:ahLst/>
                <a:cxnLst/>
                <a:rect l="l" t="t" r="r" b="b"/>
                <a:pathLst>
                  <a:path w="3442" h="1109" extrusionOk="0">
                    <a:moveTo>
                      <a:pt x="1597" y="1"/>
                    </a:moveTo>
                    <a:cubicBezTo>
                      <a:pt x="955" y="1"/>
                      <a:pt x="363" y="320"/>
                      <a:pt x="1" y="834"/>
                    </a:cubicBezTo>
                    <a:lnTo>
                      <a:pt x="203" y="1013"/>
                    </a:lnTo>
                    <a:cubicBezTo>
                      <a:pt x="529" y="558"/>
                      <a:pt x="1050" y="286"/>
                      <a:pt x="1608" y="286"/>
                    </a:cubicBezTo>
                    <a:cubicBezTo>
                      <a:pt x="1620" y="286"/>
                      <a:pt x="1632" y="286"/>
                      <a:pt x="1644" y="287"/>
                    </a:cubicBezTo>
                    <a:cubicBezTo>
                      <a:pt x="1655" y="286"/>
                      <a:pt x="1667" y="286"/>
                      <a:pt x="1679" y="286"/>
                    </a:cubicBezTo>
                    <a:cubicBezTo>
                      <a:pt x="2297" y="286"/>
                      <a:pt x="2877" y="594"/>
                      <a:pt x="3239" y="1108"/>
                    </a:cubicBezTo>
                    <a:lnTo>
                      <a:pt x="3441" y="930"/>
                    </a:lnTo>
                    <a:cubicBezTo>
                      <a:pt x="3025" y="346"/>
                      <a:pt x="2346" y="1"/>
                      <a:pt x="1632" y="1"/>
                    </a:cubicBezTo>
                    <a:cubicBezTo>
                      <a:pt x="1620" y="1"/>
                      <a:pt x="1608" y="1"/>
                      <a:pt x="159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2"/>
              <p:cNvSpPr/>
              <p:nvPr/>
            </p:nvSpPr>
            <p:spPr>
              <a:xfrm>
                <a:off x="7095750" y="1694550"/>
                <a:ext cx="96475" cy="82475"/>
              </a:xfrm>
              <a:custGeom>
                <a:avLst/>
                <a:gdLst/>
                <a:ahLst/>
                <a:cxnLst/>
                <a:rect l="l" t="t" r="r" b="b"/>
                <a:pathLst>
                  <a:path w="3859" h="3299" extrusionOk="0">
                    <a:moveTo>
                      <a:pt x="3775" y="1"/>
                    </a:moveTo>
                    <a:cubicBezTo>
                      <a:pt x="3680" y="25"/>
                      <a:pt x="1334" y="858"/>
                      <a:pt x="1" y="3156"/>
                    </a:cubicBezTo>
                    <a:lnTo>
                      <a:pt x="227" y="3299"/>
                    </a:lnTo>
                    <a:cubicBezTo>
                      <a:pt x="1501" y="1096"/>
                      <a:pt x="3835" y="275"/>
                      <a:pt x="3858" y="263"/>
                    </a:cubicBezTo>
                    <a:lnTo>
                      <a:pt x="377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2"/>
              <p:cNvSpPr/>
              <p:nvPr/>
            </p:nvSpPr>
            <p:spPr>
              <a:xfrm>
                <a:off x="7779175" y="1832675"/>
                <a:ext cx="63125" cy="78000"/>
              </a:xfrm>
              <a:custGeom>
                <a:avLst/>
                <a:gdLst/>
                <a:ahLst/>
                <a:cxnLst/>
                <a:rect l="l" t="t" r="r" b="b"/>
                <a:pathLst>
                  <a:path w="2525" h="3120" extrusionOk="0">
                    <a:moveTo>
                      <a:pt x="2418" y="0"/>
                    </a:moveTo>
                    <a:cubicBezTo>
                      <a:pt x="1263" y="679"/>
                      <a:pt x="405" y="1751"/>
                      <a:pt x="1" y="3025"/>
                    </a:cubicBezTo>
                    <a:lnTo>
                      <a:pt x="251" y="3120"/>
                    </a:lnTo>
                    <a:cubicBezTo>
                      <a:pt x="632" y="1917"/>
                      <a:pt x="1441" y="905"/>
                      <a:pt x="2525" y="250"/>
                    </a:cubicBezTo>
                    <a:lnTo>
                      <a:pt x="241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32"/>
            <p:cNvGrpSpPr/>
            <p:nvPr/>
          </p:nvGrpSpPr>
          <p:grpSpPr>
            <a:xfrm flipH="1">
              <a:off x="111963" y="4479889"/>
              <a:ext cx="1774449" cy="664693"/>
              <a:chOff x="6139625" y="939075"/>
              <a:chExt cx="1818642" cy="681247"/>
            </a:xfrm>
          </p:grpSpPr>
          <p:sp>
            <p:nvSpPr>
              <p:cNvPr id="3196" name="Google Shape;3196;p32"/>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2"/>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2"/>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2"/>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32"/>
            <p:cNvGrpSpPr/>
            <p:nvPr/>
          </p:nvGrpSpPr>
          <p:grpSpPr>
            <a:xfrm flipH="1">
              <a:off x="2225221" y="4795710"/>
              <a:ext cx="879493" cy="364228"/>
              <a:chOff x="5525375" y="1545600"/>
              <a:chExt cx="289650" cy="119950"/>
            </a:xfrm>
          </p:grpSpPr>
          <p:sp>
            <p:nvSpPr>
              <p:cNvPr id="3201" name="Google Shape;3201;p32"/>
              <p:cNvSpPr/>
              <p:nvPr/>
            </p:nvSpPr>
            <p:spPr>
              <a:xfrm>
                <a:off x="5525375" y="1545600"/>
                <a:ext cx="289650" cy="119950"/>
              </a:xfrm>
              <a:custGeom>
                <a:avLst/>
                <a:gdLst/>
                <a:ahLst/>
                <a:cxnLst/>
                <a:rect l="l" t="t" r="r" b="b"/>
                <a:pathLst>
                  <a:path w="11586" h="4798" extrusionOk="0">
                    <a:moveTo>
                      <a:pt x="4148" y="1"/>
                    </a:moveTo>
                    <a:cubicBezTo>
                      <a:pt x="3896" y="1"/>
                      <a:pt x="3639" y="27"/>
                      <a:pt x="3382" y="82"/>
                    </a:cubicBezTo>
                    <a:cubicBezTo>
                      <a:pt x="1263" y="535"/>
                      <a:pt x="1" y="2737"/>
                      <a:pt x="667" y="4797"/>
                    </a:cubicBezTo>
                    <a:lnTo>
                      <a:pt x="11586" y="4797"/>
                    </a:lnTo>
                    <a:cubicBezTo>
                      <a:pt x="11478" y="3618"/>
                      <a:pt x="10478" y="2713"/>
                      <a:pt x="9288" y="2713"/>
                    </a:cubicBezTo>
                    <a:cubicBezTo>
                      <a:pt x="8740" y="2713"/>
                      <a:pt x="8204" y="2916"/>
                      <a:pt x="7787" y="3273"/>
                    </a:cubicBezTo>
                    <a:cubicBezTo>
                      <a:pt x="7589" y="1380"/>
                      <a:pt x="5975" y="1"/>
                      <a:pt x="4148" y="1"/>
                    </a:cubicBezTo>
                    <a:close/>
                  </a:path>
                </a:pathLst>
              </a:custGeom>
              <a:solidFill>
                <a:srgbClr val="9FCDDA">
                  <a:alpha val="34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2"/>
              <p:cNvSpPr/>
              <p:nvPr/>
            </p:nvSpPr>
            <p:spPr>
              <a:xfrm>
                <a:off x="5700100" y="1625025"/>
                <a:ext cx="22350" cy="29200"/>
              </a:xfrm>
              <a:custGeom>
                <a:avLst/>
                <a:gdLst/>
                <a:ahLst/>
                <a:cxnLst/>
                <a:rect l="l" t="t" r="r" b="b"/>
                <a:pathLst>
                  <a:path w="894" h="1168" extrusionOk="0">
                    <a:moveTo>
                      <a:pt x="703" y="1"/>
                    </a:moveTo>
                    <a:cubicBezTo>
                      <a:pt x="382" y="287"/>
                      <a:pt x="132" y="668"/>
                      <a:pt x="1" y="1084"/>
                    </a:cubicBezTo>
                    <a:lnTo>
                      <a:pt x="275" y="1168"/>
                    </a:lnTo>
                    <a:cubicBezTo>
                      <a:pt x="394" y="798"/>
                      <a:pt x="608" y="465"/>
                      <a:pt x="894" y="215"/>
                    </a:cubicBezTo>
                    <a:lnTo>
                      <a:pt x="7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32"/>
            <p:cNvGrpSpPr/>
            <p:nvPr/>
          </p:nvGrpSpPr>
          <p:grpSpPr>
            <a:xfrm flipH="1">
              <a:off x="6868270" y="4290965"/>
              <a:ext cx="2275667" cy="852445"/>
              <a:chOff x="6139625" y="939075"/>
              <a:chExt cx="1818642" cy="681247"/>
            </a:xfrm>
          </p:grpSpPr>
          <p:sp>
            <p:nvSpPr>
              <p:cNvPr id="3204" name="Google Shape;3204;p32"/>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2"/>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2"/>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2"/>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32"/>
            <p:cNvGrpSpPr/>
            <p:nvPr/>
          </p:nvGrpSpPr>
          <p:grpSpPr>
            <a:xfrm flipH="1">
              <a:off x="5531645" y="4552865"/>
              <a:ext cx="2275667" cy="852445"/>
              <a:chOff x="6139625" y="939075"/>
              <a:chExt cx="1818642" cy="681247"/>
            </a:xfrm>
          </p:grpSpPr>
          <p:sp>
            <p:nvSpPr>
              <p:cNvPr id="3209" name="Google Shape;3209;p32"/>
              <p:cNvSpPr/>
              <p:nvPr/>
            </p:nvSpPr>
            <p:spPr>
              <a:xfrm>
                <a:off x="6139625" y="939075"/>
                <a:ext cx="1818642" cy="681247"/>
              </a:xfrm>
              <a:custGeom>
                <a:avLst/>
                <a:gdLst/>
                <a:ahLst/>
                <a:cxnLst/>
                <a:rect l="l" t="t" r="r" b="b"/>
                <a:pathLst>
                  <a:path w="31493" h="11797" extrusionOk="0">
                    <a:moveTo>
                      <a:pt x="16096" y="0"/>
                    </a:moveTo>
                    <a:cubicBezTo>
                      <a:pt x="12444" y="0"/>
                      <a:pt x="9156" y="2409"/>
                      <a:pt x="8132" y="5998"/>
                    </a:cubicBezTo>
                    <a:cubicBezTo>
                      <a:pt x="7302" y="5576"/>
                      <a:pt x="6438" y="5383"/>
                      <a:pt x="5596" y="5383"/>
                    </a:cubicBezTo>
                    <a:cubicBezTo>
                      <a:pt x="2661" y="5383"/>
                      <a:pt x="0" y="7739"/>
                      <a:pt x="0" y="10987"/>
                    </a:cubicBezTo>
                    <a:cubicBezTo>
                      <a:pt x="12" y="11249"/>
                      <a:pt x="24" y="11523"/>
                      <a:pt x="72" y="11796"/>
                    </a:cubicBezTo>
                    <a:lnTo>
                      <a:pt x="31492" y="11796"/>
                    </a:lnTo>
                    <a:cubicBezTo>
                      <a:pt x="31323" y="9307"/>
                      <a:pt x="29241" y="7649"/>
                      <a:pt x="27037" y="7649"/>
                    </a:cubicBezTo>
                    <a:cubicBezTo>
                      <a:pt x="26132" y="7649"/>
                      <a:pt x="25206" y="7929"/>
                      <a:pt x="24384" y="8546"/>
                    </a:cubicBezTo>
                    <a:lnTo>
                      <a:pt x="24384" y="8284"/>
                    </a:lnTo>
                    <a:cubicBezTo>
                      <a:pt x="24384" y="4153"/>
                      <a:pt x="21336" y="652"/>
                      <a:pt x="17252" y="81"/>
                    </a:cubicBezTo>
                    <a:cubicBezTo>
                      <a:pt x="16864" y="27"/>
                      <a:pt x="16478" y="0"/>
                      <a:pt x="16096" y="0"/>
                    </a:cubicBezTo>
                    <a:close/>
                  </a:path>
                </a:pathLst>
              </a:custGeom>
              <a:solidFill>
                <a:srgbClr val="FFFFFF">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2"/>
              <p:cNvSpPr/>
              <p:nvPr/>
            </p:nvSpPr>
            <p:spPr>
              <a:xfrm>
                <a:off x="6605765" y="1278574"/>
                <a:ext cx="170586" cy="194609"/>
              </a:xfrm>
              <a:custGeom>
                <a:avLst/>
                <a:gdLst/>
                <a:ahLst/>
                <a:cxnLst/>
                <a:rect l="l" t="t" r="r" b="b"/>
                <a:pathLst>
                  <a:path w="2954" h="3370" extrusionOk="0">
                    <a:moveTo>
                      <a:pt x="108" y="0"/>
                    </a:moveTo>
                    <a:lnTo>
                      <a:pt x="1" y="250"/>
                    </a:lnTo>
                    <a:cubicBezTo>
                      <a:pt x="1310" y="857"/>
                      <a:pt x="2287" y="2000"/>
                      <a:pt x="2703" y="3370"/>
                    </a:cubicBezTo>
                    <a:lnTo>
                      <a:pt x="2953" y="3298"/>
                    </a:lnTo>
                    <a:cubicBezTo>
                      <a:pt x="2525" y="1834"/>
                      <a:pt x="1477" y="643"/>
                      <a:pt x="10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2"/>
              <p:cNvSpPr/>
              <p:nvPr/>
            </p:nvSpPr>
            <p:spPr>
              <a:xfrm>
                <a:off x="7459046" y="1427043"/>
                <a:ext cx="93551" cy="127968"/>
              </a:xfrm>
              <a:custGeom>
                <a:avLst/>
                <a:gdLst/>
                <a:ahLst/>
                <a:cxnLst/>
                <a:rect l="l" t="t" r="r" b="b"/>
                <a:pathLst>
                  <a:path w="1620" h="2216" extrusionOk="0">
                    <a:moveTo>
                      <a:pt x="1441" y="1"/>
                    </a:moveTo>
                    <a:cubicBezTo>
                      <a:pt x="1405" y="37"/>
                      <a:pt x="441" y="941"/>
                      <a:pt x="0" y="2132"/>
                    </a:cubicBezTo>
                    <a:lnTo>
                      <a:pt x="250" y="2215"/>
                    </a:lnTo>
                    <a:cubicBezTo>
                      <a:pt x="655" y="1096"/>
                      <a:pt x="1620" y="203"/>
                      <a:pt x="1620" y="191"/>
                    </a:cubicBezTo>
                    <a:lnTo>
                      <a:pt x="14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2"/>
              <p:cNvSpPr/>
              <p:nvPr/>
            </p:nvSpPr>
            <p:spPr>
              <a:xfrm>
                <a:off x="6669692" y="1452857"/>
                <a:ext cx="246928" cy="97362"/>
              </a:xfrm>
              <a:custGeom>
                <a:avLst/>
                <a:gdLst/>
                <a:ahLst/>
                <a:cxnLst/>
                <a:rect l="l" t="t" r="r" b="b"/>
                <a:pathLst>
                  <a:path w="4276" h="1686" extrusionOk="0">
                    <a:moveTo>
                      <a:pt x="3029" y="0"/>
                    </a:moveTo>
                    <a:cubicBezTo>
                      <a:pt x="1673" y="0"/>
                      <a:pt x="525" y="697"/>
                      <a:pt x="1" y="1542"/>
                    </a:cubicBezTo>
                    <a:lnTo>
                      <a:pt x="215" y="1685"/>
                    </a:lnTo>
                    <a:cubicBezTo>
                      <a:pt x="702" y="904"/>
                      <a:pt x="1770" y="265"/>
                      <a:pt x="3036" y="265"/>
                    </a:cubicBezTo>
                    <a:cubicBezTo>
                      <a:pt x="3411" y="265"/>
                      <a:pt x="3804" y="322"/>
                      <a:pt x="4204" y="447"/>
                    </a:cubicBezTo>
                    <a:lnTo>
                      <a:pt x="4275" y="197"/>
                    </a:lnTo>
                    <a:cubicBezTo>
                      <a:pt x="3849" y="61"/>
                      <a:pt x="3430" y="0"/>
                      <a:pt x="302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3" name="Google Shape;3213;p32"/>
          <p:cNvGrpSpPr/>
          <p:nvPr/>
        </p:nvGrpSpPr>
        <p:grpSpPr>
          <a:xfrm>
            <a:off x="-412607" y="155585"/>
            <a:ext cx="9804741" cy="1964846"/>
            <a:chOff x="-412607" y="155585"/>
            <a:chExt cx="9804741" cy="1964846"/>
          </a:xfrm>
        </p:grpSpPr>
        <p:grpSp>
          <p:nvGrpSpPr>
            <p:cNvPr id="3214" name="Google Shape;3214;p32"/>
            <p:cNvGrpSpPr/>
            <p:nvPr/>
          </p:nvGrpSpPr>
          <p:grpSpPr>
            <a:xfrm>
              <a:off x="-412607" y="155585"/>
              <a:ext cx="1084741" cy="1151596"/>
              <a:chOff x="742350" y="3532700"/>
              <a:chExt cx="1038825" cy="1102850"/>
            </a:xfrm>
          </p:grpSpPr>
          <p:sp>
            <p:nvSpPr>
              <p:cNvPr id="3215" name="Google Shape;3215;p32"/>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2"/>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2"/>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2"/>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2"/>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2"/>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2"/>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2"/>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2"/>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2"/>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2"/>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2"/>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2"/>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2"/>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2"/>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2"/>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2"/>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2"/>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2"/>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2"/>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2"/>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2"/>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2"/>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2"/>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2"/>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2"/>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2"/>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2"/>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2"/>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2"/>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2"/>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2"/>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2"/>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2"/>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2"/>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2"/>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2"/>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2"/>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2"/>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2"/>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2"/>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2"/>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2"/>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2"/>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2"/>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2"/>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2"/>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2"/>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2"/>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2"/>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2"/>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2"/>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2"/>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2"/>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2"/>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2"/>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2"/>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2"/>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2"/>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2"/>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2"/>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2"/>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2"/>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2"/>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2"/>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2"/>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2"/>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2"/>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2"/>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2"/>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2"/>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2"/>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32"/>
            <p:cNvGrpSpPr/>
            <p:nvPr/>
          </p:nvGrpSpPr>
          <p:grpSpPr>
            <a:xfrm>
              <a:off x="8307393" y="968835"/>
              <a:ext cx="1084741" cy="1151596"/>
              <a:chOff x="742350" y="3532700"/>
              <a:chExt cx="1038825" cy="1102850"/>
            </a:xfrm>
          </p:grpSpPr>
          <p:sp>
            <p:nvSpPr>
              <p:cNvPr id="3288" name="Google Shape;3288;p32"/>
              <p:cNvSpPr/>
              <p:nvPr/>
            </p:nvSpPr>
            <p:spPr>
              <a:xfrm>
                <a:off x="921525" y="3644325"/>
                <a:ext cx="97075" cy="167900"/>
              </a:xfrm>
              <a:custGeom>
                <a:avLst/>
                <a:gdLst/>
                <a:ahLst/>
                <a:cxnLst/>
                <a:rect l="l" t="t" r="r" b="b"/>
                <a:pathLst>
                  <a:path w="3883" h="6716" extrusionOk="0">
                    <a:moveTo>
                      <a:pt x="1953" y="1858"/>
                    </a:moveTo>
                    <a:lnTo>
                      <a:pt x="2811" y="3346"/>
                    </a:lnTo>
                    <a:lnTo>
                      <a:pt x="1953" y="4835"/>
                    </a:lnTo>
                    <a:lnTo>
                      <a:pt x="1096" y="3346"/>
                    </a:lnTo>
                    <a:lnTo>
                      <a:pt x="1953" y="1858"/>
                    </a:lnTo>
                    <a:close/>
                    <a:moveTo>
                      <a:pt x="1941" y="1"/>
                    </a:moveTo>
                    <a:lnTo>
                      <a:pt x="1" y="3358"/>
                    </a:lnTo>
                    <a:lnTo>
                      <a:pt x="1941" y="6716"/>
                    </a:lnTo>
                    <a:lnTo>
                      <a:pt x="3882" y="3358"/>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2"/>
              <p:cNvSpPr/>
              <p:nvPr/>
            </p:nvSpPr>
            <p:spPr>
              <a:xfrm>
                <a:off x="958450" y="3532700"/>
                <a:ext cx="23525" cy="134875"/>
              </a:xfrm>
              <a:custGeom>
                <a:avLst/>
                <a:gdLst/>
                <a:ahLst/>
                <a:cxnLst/>
                <a:rect l="l" t="t" r="r" b="b"/>
                <a:pathLst>
                  <a:path w="941" h="5395" extrusionOk="0">
                    <a:moveTo>
                      <a:pt x="0" y="1"/>
                    </a:moveTo>
                    <a:lnTo>
                      <a:pt x="0" y="5394"/>
                    </a:lnTo>
                    <a:lnTo>
                      <a:pt x="941" y="5394"/>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2"/>
              <p:cNvSpPr/>
              <p:nvPr/>
            </p:nvSpPr>
            <p:spPr>
              <a:xfrm>
                <a:off x="905450" y="3556525"/>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2"/>
              <p:cNvSpPr/>
              <p:nvPr/>
            </p:nvSpPr>
            <p:spPr>
              <a:xfrm>
                <a:off x="905450" y="3556525"/>
                <a:ext cx="129525" cy="91700"/>
              </a:xfrm>
              <a:custGeom>
                <a:avLst/>
                <a:gdLst/>
                <a:ahLst/>
                <a:cxnLst/>
                <a:rect l="l" t="t" r="r" b="b"/>
                <a:pathLst>
                  <a:path w="5181" h="3668" extrusionOk="0">
                    <a:moveTo>
                      <a:pt x="489" y="0"/>
                    </a:moveTo>
                    <a:lnTo>
                      <a:pt x="1" y="810"/>
                    </a:lnTo>
                    <a:lnTo>
                      <a:pt x="4692" y="3667"/>
                    </a:lnTo>
                    <a:lnTo>
                      <a:pt x="5180" y="2870"/>
                    </a:lnTo>
                    <a:lnTo>
                      <a:pt x="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2"/>
              <p:cNvSpPr/>
              <p:nvPr/>
            </p:nvSpPr>
            <p:spPr>
              <a:xfrm>
                <a:off x="921525" y="3765175"/>
                <a:ext cx="97075" cy="167600"/>
              </a:xfrm>
              <a:custGeom>
                <a:avLst/>
                <a:gdLst/>
                <a:ahLst/>
                <a:cxnLst/>
                <a:rect l="l" t="t" r="r" b="b"/>
                <a:pathLst>
                  <a:path w="3883" h="6704" extrusionOk="0">
                    <a:moveTo>
                      <a:pt x="1941" y="1882"/>
                    </a:moveTo>
                    <a:lnTo>
                      <a:pt x="2811" y="3346"/>
                    </a:lnTo>
                    <a:lnTo>
                      <a:pt x="1953" y="4834"/>
                    </a:lnTo>
                    <a:lnTo>
                      <a:pt x="1096" y="3346"/>
                    </a:lnTo>
                    <a:lnTo>
                      <a:pt x="1941" y="1882"/>
                    </a:lnTo>
                    <a:close/>
                    <a:moveTo>
                      <a:pt x="1941" y="1"/>
                    </a:moveTo>
                    <a:lnTo>
                      <a:pt x="1" y="3346"/>
                    </a:lnTo>
                    <a:lnTo>
                      <a:pt x="1941" y="6704"/>
                    </a:lnTo>
                    <a:lnTo>
                      <a:pt x="3882" y="3346"/>
                    </a:lnTo>
                    <a:lnTo>
                      <a:pt x="1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2"/>
              <p:cNvSpPr/>
              <p:nvPr/>
            </p:nvSpPr>
            <p:spPr>
              <a:xfrm>
                <a:off x="958450" y="3909250"/>
                <a:ext cx="23525" cy="135150"/>
              </a:xfrm>
              <a:custGeom>
                <a:avLst/>
                <a:gdLst/>
                <a:ahLst/>
                <a:cxnLst/>
                <a:rect l="l" t="t" r="r" b="b"/>
                <a:pathLst>
                  <a:path w="941" h="5406" extrusionOk="0">
                    <a:moveTo>
                      <a:pt x="0" y="0"/>
                    </a:moveTo>
                    <a:lnTo>
                      <a:pt x="0" y="5406"/>
                    </a:lnTo>
                    <a:lnTo>
                      <a:pt x="941" y="5406"/>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2"/>
              <p:cNvSpPr/>
              <p:nvPr/>
            </p:nvSpPr>
            <p:spPr>
              <a:xfrm>
                <a:off x="905450" y="3928600"/>
                <a:ext cx="129525" cy="91400"/>
              </a:xfrm>
              <a:custGeom>
                <a:avLst/>
                <a:gdLst/>
                <a:ahLst/>
                <a:cxnLst/>
                <a:rect l="l" t="t" r="r" b="b"/>
                <a:pathLst>
                  <a:path w="5181" h="3656" extrusionOk="0">
                    <a:moveTo>
                      <a:pt x="4692" y="0"/>
                    </a:moveTo>
                    <a:lnTo>
                      <a:pt x="1" y="2858"/>
                    </a:lnTo>
                    <a:lnTo>
                      <a:pt x="489" y="3655"/>
                    </a:lnTo>
                    <a:lnTo>
                      <a:pt x="5180" y="798"/>
                    </a:lnTo>
                    <a:lnTo>
                      <a:pt x="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2"/>
              <p:cNvSpPr/>
              <p:nvPr/>
            </p:nvSpPr>
            <p:spPr>
              <a:xfrm>
                <a:off x="905150" y="3928600"/>
                <a:ext cx="129825" cy="91700"/>
              </a:xfrm>
              <a:custGeom>
                <a:avLst/>
                <a:gdLst/>
                <a:ahLst/>
                <a:cxnLst/>
                <a:rect l="l" t="t" r="r" b="b"/>
                <a:pathLst>
                  <a:path w="5193" h="3668" extrusionOk="0">
                    <a:moveTo>
                      <a:pt x="501" y="0"/>
                    </a:moveTo>
                    <a:lnTo>
                      <a:pt x="1" y="810"/>
                    </a:lnTo>
                    <a:lnTo>
                      <a:pt x="4692" y="3667"/>
                    </a:lnTo>
                    <a:lnTo>
                      <a:pt x="5192" y="2869"/>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2"/>
              <p:cNvSpPr/>
              <p:nvPr/>
            </p:nvSpPr>
            <p:spPr>
              <a:xfrm>
                <a:off x="845025" y="3716350"/>
                <a:ext cx="145300" cy="83975"/>
              </a:xfrm>
              <a:custGeom>
                <a:avLst/>
                <a:gdLst/>
                <a:ahLst/>
                <a:cxnLst/>
                <a:rect l="l" t="t" r="r" b="b"/>
                <a:pathLst>
                  <a:path w="5812" h="3359" extrusionOk="0">
                    <a:moveTo>
                      <a:pt x="3335" y="942"/>
                    </a:moveTo>
                    <a:lnTo>
                      <a:pt x="4192" y="2430"/>
                    </a:lnTo>
                    <a:lnTo>
                      <a:pt x="2477" y="2430"/>
                    </a:lnTo>
                    <a:lnTo>
                      <a:pt x="1632" y="942"/>
                    </a:lnTo>
                    <a:close/>
                    <a:moveTo>
                      <a:pt x="1" y="1"/>
                    </a:moveTo>
                    <a:lnTo>
                      <a:pt x="1942" y="3358"/>
                    </a:lnTo>
                    <a:lnTo>
                      <a:pt x="5811"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2"/>
              <p:cNvSpPr/>
              <p:nvPr/>
            </p:nvSpPr>
            <p:spPr>
              <a:xfrm>
                <a:off x="742650" y="3650575"/>
                <a:ext cx="128600" cy="87825"/>
              </a:xfrm>
              <a:custGeom>
                <a:avLst/>
                <a:gdLst/>
                <a:ahLst/>
                <a:cxnLst/>
                <a:rect l="l" t="t" r="r" b="b"/>
                <a:pathLst>
                  <a:path w="5144" h="3513" extrusionOk="0">
                    <a:moveTo>
                      <a:pt x="464" y="1"/>
                    </a:moveTo>
                    <a:lnTo>
                      <a:pt x="0" y="810"/>
                    </a:lnTo>
                    <a:lnTo>
                      <a:pt x="4679" y="3513"/>
                    </a:lnTo>
                    <a:lnTo>
                      <a:pt x="5144" y="2691"/>
                    </a:lnTo>
                    <a:lnTo>
                      <a:pt x="4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2"/>
              <p:cNvSpPr/>
              <p:nvPr/>
            </p:nvSpPr>
            <p:spPr>
              <a:xfrm>
                <a:off x="795625" y="3626475"/>
                <a:ext cx="26800" cy="137825"/>
              </a:xfrm>
              <a:custGeom>
                <a:avLst/>
                <a:gdLst/>
                <a:ahLst/>
                <a:cxnLst/>
                <a:rect l="l" t="t" r="r" b="b"/>
                <a:pathLst>
                  <a:path w="1072" h="5513" extrusionOk="0">
                    <a:moveTo>
                      <a:pt x="941" y="0"/>
                    </a:moveTo>
                    <a:lnTo>
                      <a:pt x="0" y="24"/>
                    </a:lnTo>
                    <a:lnTo>
                      <a:pt x="131" y="5513"/>
                    </a:lnTo>
                    <a:lnTo>
                      <a:pt x="1072" y="5501"/>
                    </a:lnTo>
                    <a:lnTo>
                      <a:pt x="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2"/>
              <p:cNvSpPr/>
              <p:nvPr/>
            </p:nvSpPr>
            <p:spPr>
              <a:xfrm>
                <a:off x="743225" y="3652075"/>
                <a:ext cx="131900" cy="86625"/>
              </a:xfrm>
              <a:custGeom>
                <a:avLst/>
                <a:gdLst/>
                <a:ahLst/>
                <a:cxnLst/>
                <a:rect l="l" t="t" r="r" b="b"/>
                <a:pathLst>
                  <a:path w="5276" h="3465" extrusionOk="0">
                    <a:moveTo>
                      <a:pt x="4823" y="0"/>
                    </a:moveTo>
                    <a:lnTo>
                      <a:pt x="1" y="2631"/>
                    </a:lnTo>
                    <a:lnTo>
                      <a:pt x="453" y="3465"/>
                    </a:lnTo>
                    <a:lnTo>
                      <a:pt x="5275" y="822"/>
                    </a:lnTo>
                    <a:lnTo>
                      <a:pt x="4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2"/>
              <p:cNvSpPr/>
              <p:nvPr/>
            </p:nvSpPr>
            <p:spPr>
              <a:xfrm>
                <a:off x="949800" y="3776775"/>
                <a:ext cx="145000" cy="83975"/>
              </a:xfrm>
              <a:custGeom>
                <a:avLst/>
                <a:gdLst/>
                <a:ahLst/>
                <a:cxnLst/>
                <a:rect l="l" t="t" r="r" b="b"/>
                <a:pathLst>
                  <a:path w="5800" h="3359" extrusionOk="0">
                    <a:moveTo>
                      <a:pt x="3335" y="941"/>
                    </a:moveTo>
                    <a:lnTo>
                      <a:pt x="4192" y="2430"/>
                    </a:lnTo>
                    <a:lnTo>
                      <a:pt x="2477" y="2430"/>
                    </a:lnTo>
                    <a:lnTo>
                      <a:pt x="1620" y="941"/>
                    </a:lnTo>
                    <a:close/>
                    <a:moveTo>
                      <a:pt x="1" y="1"/>
                    </a:moveTo>
                    <a:lnTo>
                      <a:pt x="1930" y="3358"/>
                    </a:lnTo>
                    <a:lnTo>
                      <a:pt x="5799" y="3358"/>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2"/>
              <p:cNvSpPr/>
              <p:nvPr/>
            </p:nvSpPr>
            <p:spPr>
              <a:xfrm>
                <a:off x="1068875" y="3838700"/>
                <a:ext cx="128600" cy="87825"/>
              </a:xfrm>
              <a:custGeom>
                <a:avLst/>
                <a:gdLst/>
                <a:ahLst/>
                <a:cxnLst/>
                <a:rect l="l" t="t" r="r" b="b"/>
                <a:pathLst>
                  <a:path w="5144" h="3513" extrusionOk="0">
                    <a:moveTo>
                      <a:pt x="477" y="0"/>
                    </a:moveTo>
                    <a:lnTo>
                      <a:pt x="0" y="810"/>
                    </a:lnTo>
                    <a:lnTo>
                      <a:pt x="4680" y="3513"/>
                    </a:lnTo>
                    <a:lnTo>
                      <a:pt x="5144" y="2703"/>
                    </a:lnTo>
                    <a:lnTo>
                      <a:pt x="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2"/>
              <p:cNvSpPr/>
              <p:nvPr/>
            </p:nvSpPr>
            <p:spPr>
              <a:xfrm>
                <a:off x="1117975" y="3812500"/>
                <a:ext cx="26825" cy="137850"/>
              </a:xfrm>
              <a:custGeom>
                <a:avLst/>
                <a:gdLst/>
                <a:ahLst/>
                <a:cxnLst/>
                <a:rect l="l" t="t" r="r" b="b"/>
                <a:pathLst>
                  <a:path w="1073" h="5514" extrusionOk="0">
                    <a:moveTo>
                      <a:pt x="941" y="1"/>
                    </a:moveTo>
                    <a:lnTo>
                      <a:pt x="1" y="24"/>
                    </a:lnTo>
                    <a:lnTo>
                      <a:pt x="132" y="5513"/>
                    </a:lnTo>
                    <a:lnTo>
                      <a:pt x="1072" y="5489"/>
                    </a:lnTo>
                    <a:lnTo>
                      <a:pt x="9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2"/>
              <p:cNvSpPr/>
              <p:nvPr/>
            </p:nvSpPr>
            <p:spPr>
              <a:xfrm>
                <a:off x="1065300" y="3838100"/>
                <a:ext cx="131875" cy="86650"/>
              </a:xfrm>
              <a:custGeom>
                <a:avLst/>
                <a:gdLst/>
                <a:ahLst/>
                <a:cxnLst/>
                <a:rect l="l" t="t" r="r" b="b"/>
                <a:pathLst>
                  <a:path w="5275" h="3466" extrusionOk="0">
                    <a:moveTo>
                      <a:pt x="4834" y="1"/>
                    </a:moveTo>
                    <a:lnTo>
                      <a:pt x="0" y="2632"/>
                    </a:lnTo>
                    <a:lnTo>
                      <a:pt x="453" y="3465"/>
                    </a:lnTo>
                    <a:lnTo>
                      <a:pt x="5275" y="822"/>
                    </a:lnTo>
                    <a:lnTo>
                      <a:pt x="4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2"/>
              <p:cNvSpPr/>
              <p:nvPr/>
            </p:nvSpPr>
            <p:spPr>
              <a:xfrm>
                <a:off x="950100" y="3716350"/>
                <a:ext cx="145000" cy="83975"/>
              </a:xfrm>
              <a:custGeom>
                <a:avLst/>
                <a:gdLst/>
                <a:ahLst/>
                <a:cxnLst/>
                <a:rect l="l" t="t" r="r" b="b"/>
                <a:pathLst>
                  <a:path w="5800" h="3359" extrusionOk="0">
                    <a:moveTo>
                      <a:pt x="4180" y="930"/>
                    </a:moveTo>
                    <a:lnTo>
                      <a:pt x="3323" y="2418"/>
                    </a:lnTo>
                    <a:lnTo>
                      <a:pt x="1608"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2"/>
              <p:cNvSpPr/>
              <p:nvPr/>
            </p:nvSpPr>
            <p:spPr>
              <a:xfrm>
                <a:off x="1068575" y="3650575"/>
                <a:ext cx="128900" cy="87825"/>
              </a:xfrm>
              <a:custGeom>
                <a:avLst/>
                <a:gdLst/>
                <a:ahLst/>
                <a:cxnLst/>
                <a:rect l="l" t="t" r="r" b="b"/>
                <a:pathLst>
                  <a:path w="5156" h="3513" extrusionOk="0">
                    <a:moveTo>
                      <a:pt x="4680" y="1"/>
                    </a:moveTo>
                    <a:lnTo>
                      <a:pt x="0" y="2703"/>
                    </a:lnTo>
                    <a:lnTo>
                      <a:pt x="477" y="3513"/>
                    </a:lnTo>
                    <a:lnTo>
                      <a:pt x="5156" y="810"/>
                    </a:lnTo>
                    <a:lnTo>
                      <a:pt x="46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2"/>
              <p:cNvSpPr/>
              <p:nvPr/>
            </p:nvSpPr>
            <p:spPr>
              <a:xfrm>
                <a:off x="1065300" y="3652075"/>
                <a:ext cx="131875" cy="86625"/>
              </a:xfrm>
              <a:custGeom>
                <a:avLst/>
                <a:gdLst/>
                <a:ahLst/>
                <a:cxnLst/>
                <a:rect l="l" t="t" r="r" b="b"/>
                <a:pathLst>
                  <a:path w="5275" h="3465" extrusionOk="0">
                    <a:moveTo>
                      <a:pt x="453" y="0"/>
                    </a:moveTo>
                    <a:lnTo>
                      <a:pt x="0" y="834"/>
                    </a:lnTo>
                    <a:lnTo>
                      <a:pt x="4823" y="3465"/>
                    </a:lnTo>
                    <a:lnTo>
                      <a:pt x="5275" y="2643"/>
                    </a:lnTo>
                    <a:lnTo>
                      <a:pt x="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2"/>
              <p:cNvSpPr/>
              <p:nvPr/>
            </p:nvSpPr>
            <p:spPr>
              <a:xfrm>
                <a:off x="1117675" y="3626475"/>
                <a:ext cx="26825" cy="137825"/>
              </a:xfrm>
              <a:custGeom>
                <a:avLst/>
                <a:gdLst/>
                <a:ahLst/>
                <a:cxnLst/>
                <a:rect l="l" t="t" r="r" b="b"/>
                <a:pathLst>
                  <a:path w="1073" h="5513" extrusionOk="0">
                    <a:moveTo>
                      <a:pt x="132" y="0"/>
                    </a:moveTo>
                    <a:lnTo>
                      <a:pt x="1" y="5489"/>
                    </a:lnTo>
                    <a:lnTo>
                      <a:pt x="942" y="5513"/>
                    </a:lnTo>
                    <a:lnTo>
                      <a:pt x="1073" y="24"/>
                    </a:lnTo>
                    <a:lnTo>
                      <a:pt x="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2"/>
              <p:cNvSpPr/>
              <p:nvPr/>
            </p:nvSpPr>
            <p:spPr>
              <a:xfrm>
                <a:off x="845325" y="3776775"/>
                <a:ext cx="145000" cy="83975"/>
              </a:xfrm>
              <a:custGeom>
                <a:avLst/>
                <a:gdLst/>
                <a:ahLst/>
                <a:cxnLst/>
                <a:rect l="l" t="t" r="r" b="b"/>
                <a:pathLst>
                  <a:path w="5800" h="3359" extrusionOk="0">
                    <a:moveTo>
                      <a:pt x="4180" y="930"/>
                    </a:moveTo>
                    <a:lnTo>
                      <a:pt x="3323" y="2418"/>
                    </a:lnTo>
                    <a:lnTo>
                      <a:pt x="1620" y="2418"/>
                    </a:lnTo>
                    <a:lnTo>
                      <a:pt x="2465" y="930"/>
                    </a:lnTo>
                    <a:close/>
                    <a:moveTo>
                      <a:pt x="1930" y="1"/>
                    </a:moveTo>
                    <a:lnTo>
                      <a:pt x="1" y="3358"/>
                    </a:lnTo>
                    <a:lnTo>
                      <a:pt x="3870" y="3358"/>
                    </a:lnTo>
                    <a:lnTo>
                      <a:pt x="5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2"/>
              <p:cNvSpPr/>
              <p:nvPr/>
            </p:nvSpPr>
            <p:spPr>
              <a:xfrm>
                <a:off x="742350" y="3839000"/>
                <a:ext cx="128900" cy="87825"/>
              </a:xfrm>
              <a:custGeom>
                <a:avLst/>
                <a:gdLst/>
                <a:ahLst/>
                <a:cxnLst/>
                <a:rect l="l" t="t" r="r" b="b"/>
                <a:pathLst>
                  <a:path w="5156" h="3513" extrusionOk="0">
                    <a:moveTo>
                      <a:pt x="4679" y="0"/>
                    </a:moveTo>
                    <a:lnTo>
                      <a:pt x="0" y="2691"/>
                    </a:lnTo>
                    <a:lnTo>
                      <a:pt x="476" y="3513"/>
                    </a:lnTo>
                    <a:lnTo>
                      <a:pt x="5156" y="810"/>
                    </a:lnTo>
                    <a:lnTo>
                      <a:pt x="4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2"/>
              <p:cNvSpPr/>
              <p:nvPr/>
            </p:nvSpPr>
            <p:spPr>
              <a:xfrm>
                <a:off x="742950" y="3838100"/>
                <a:ext cx="131875" cy="86650"/>
              </a:xfrm>
              <a:custGeom>
                <a:avLst/>
                <a:gdLst/>
                <a:ahLst/>
                <a:cxnLst/>
                <a:rect l="l" t="t" r="r" b="b"/>
                <a:pathLst>
                  <a:path w="5275" h="3466" extrusionOk="0">
                    <a:moveTo>
                      <a:pt x="452" y="1"/>
                    </a:moveTo>
                    <a:lnTo>
                      <a:pt x="0" y="834"/>
                    </a:lnTo>
                    <a:lnTo>
                      <a:pt x="4834" y="3465"/>
                    </a:lnTo>
                    <a:lnTo>
                      <a:pt x="5274" y="2644"/>
                    </a:lnTo>
                    <a:lnTo>
                      <a:pt x="4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2"/>
              <p:cNvSpPr/>
              <p:nvPr/>
            </p:nvSpPr>
            <p:spPr>
              <a:xfrm>
                <a:off x="795625" y="3812500"/>
                <a:ext cx="26800" cy="137850"/>
              </a:xfrm>
              <a:custGeom>
                <a:avLst/>
                <a:gdLst/>
                <a:ahLst/>
                <a:cxnLst/>
                <a:rect l="l" t="t" r="r" b="b"/>
                <a:pathLst>
                  <a:path w="1072" h="5514" extrusionOk="0">
                    <a:moveTo>
                      <a:pt x="131" y="1"/>
                    </a:moveTo>
                    <a:lnTo>
                      <a:pt x="0" y="5489"/>
                    </a:lnTo>
                    <a:lnTo>
                      <a:pt x="941" y="5513"/>
                    </a:lnTo>
                    <a:lnTo>
                      <a:pt x="1072" y="24"/>
                    </a:lnTo>
                    <a:lnTo>
                      <a:pt x="1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2"/>
              <p:cNvSpPr/>
              <p:nvPr/>
            </p:nvSpPr>
            <p:spPr>
              <a:xfrm>
                <a:off x="1500775" y="3847025"/>
                <a:ext cx="93175" cy="160775"/>
              </a:xfrm>
              <a:custGeom>
                <a:avLst/>
                <a:gdLst/>
                <a:ahLst/>
                <a:cxnLst/>
                <a:rect l="l" t="t" r="r" b="b"/>
                <a:pathLst>
                  <a:path w="3727" h="6431" extrusionOk="0">
                    <a:moveTo>
                      <a:pt x="2274" y="1799"/>
                    </a:moveTo>
                    <a:lnTo>
                      <a:pt x="2679" y="3465"/>
                    </a:lnTo>
                    <a:lnTo>
                      <a:pt x="1429" y="4632"/>
                    </a:lnTo>
                    <a:lnTo>
                      <a:pt x="1024" y="2965"/>
                    </a:lnTo>
                    <a:lnTo>
                      <a:pt x="2274" y="1799"/>
                    </a:lnTo>
                    <a:close/>
                    <a:moveTo>
                      <a:pt x="2822" y="1"/>
                    </a:moveTo>
                    <a:lnTo>
                      <a:pt x="0" y="2656"/>
                    </a:lnTo>
                    <a:lnTo>
                      <a:pt x="893" y="6430"/>
                    </a:lnTo>
                    <a:lnTo>
                      <a:pt x="3727" y="3775"/>
                    </a:lnTo>
                    <a:lnTo>
                      <a:pt x="28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2"/>
              <p:cNvSpPr/>
              <p:nvPr/>
            </p:nvSpPr>
            <p:spPr>
              <a:xfrm>
                <a:off x="1563275" y="3744050"/>
                <a:ext cx="61650" cy="136350"/>
              </a:xfrm>
              <a:custGeom>
                <a:avLst/>
                <a:gdLst/>
                <a:ahLst/>
                <a:cxnLst/>
                <a:rect l="l" t="t" r="r" b="b"/>
                <a:pathLst>
                  <a:path w="2466" h="5454" extrusionOk="0">
                    <a:moveTo>
                      <a:pt x="1560" y="0"/>
                    </a:moveTo>
                    <a:lnTo>
                      <a:pt x="1" y="5179"/>
                    </a:lnTo>
                    <a:lnTo>
                      <a:pt x="894" y="5453"/>
                    </a:lnTo>
                    <a:lnTo>
                      <a:pt x="2465" y="262"/>
                    </a:lnTo>
                    <a:lnTo>
                      <a:pt x="15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2"/>
              <p:cNvSpPr/>
              <p:nvPr/>
            </p:nvSpPr>
            <p:spPr>
              <a:xfrm>
                <a:off x="1513875" y="3778275"/>
                <a:ext cx="138725" cy="57475"/>
              </a:xfrm>
              <a:custGeom>
                <a:avLst/>
                <a:gdLst/>
                <a:ahLst/>
                <a:cxnLst/>
                <a:rect l="l" t="t" r="r" b="b"/>
                <a:pathLst>
                  <a:path w="5549" h="2299" extrusionOk="0">
                    <a:moveTo>
                      <a:pt x="5310" y="0"/>
                    </a:moveTo>
                    <a:lnTo>
                      <a:pt x="0" y="1393"/>
                    </a:lnTo>
                    <a:lnTo>
                      <a:pt x="238" y="2298"/>
                    </a:lnTo>
                    <a:lnTo>
                      <a:pt x="5549" y="905"/>
                    </a:lnTo>
                    <a:lnTo>
                      <a:pt x="5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2"/>
              <p:cNvSpPr/>
              <p:nvPr/>
            </p:nvSpPr>
            <p:spPr>
              <a:xfrm>
                <a:off x="1528450" y="3748200"/>
                <a:ext cx="109275" cy="117900"/>
              </a:xfrm>
              <a:custGeom>
                <a:avLst/>
                <a:gdLst/>
                <a:ahLst/>
                <a:cxnLst/>
                <a:rect l="l" t="t" r="r" b="b"/>
                <a:pathLst>
                  <a:path w="4371" h="4716" extrusionOk="0">
                    <a:moveTo>
                      <a:pt x="691" y="1"/>
                    </a:moveTo>
                    <a:lnTo>
                      <a:pt x="1" y="620"/>
                    </a:lnTo>
                    <a:lnTo>
                      <a:pt x="3668" y="4716"/>
                    </a:lnTo>
                    <a:lnTo>
                      <a:pt x="4370" y="4085"/>
                    </a:lnTo>
                    <a:lnTo>
                      <a:pt x="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2"/>
              <p:cNvSpPr/>
              <p:nvPr/>
            </p:nvSpPr>
            <p:spPr>
              <a:xfrm>
                <a:off x="1465950" y="3962825"/>
                <a:ext cx="93175" cy="160750"/>
              </a:xfrm>
              <a:custGeom>
                <a:avLst/>
                <a:gdLst/>
                <a:ahLst/>
                <a:cxnLst/>
                <a:rect l="l" t="t" r="r" b="b"/>
                <a:pathLst>
                  <a:path w="3727" h="6430" extrusionOk="0">
                    <a:moveTo>
                      <a:pt x="2274" y="1798"/>
                    </a:moveTo>
                    <a:lnTo>
                      <a:pt x="2679" y="3465"/>
                    </a:lnTo>
                    <a:lnTo>
                      <a:pt x="1429" y="4632"/>
                    </a:lnTo>
                    <a:lnTo>
                      <a:pt x="1036" y="2965"/>
                    </a:lnTo>
                    <a:lnTo>
                      <a:pt x="2274" y="1798"/>
                    </a:lnTo>
                    <a:close/>
                    <a:moveTo>
                      <a:pt x="2834" y="0"/>
                    </a:moveTo>
                    <a:lnTo>
                      <a:pt x="0" y="2655"/>
                    </a:lnTo>
                    <a:lnTo>
                      <a:pt x="893" y="6430"/>
                    </a:lnTo>
                    <a:lnTo>
                      <a:pt x="3727" y="3775"/>
                    </a:lnTo>
                    <a:lnTo>
                      <a:pt x="28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2"/>
              <p:cNvSpPr/>
              <p:nvPr/>
            </p:nvSpPr>
            <p:spPr>
              <a:xfrm>
                <a:off x="1445100" y="4097950"/>
                <a:ext cx="61350" cy="136050"/>
              </a:xfrm>
              <a:custGeom>
                <a:avLst/>
                <a:gdLst/>
                <a:ahLst/>
                <a:cxnLst/>
                <a:rect l="l" t="t" r="r" b="b"/>
                <a:pathLst>
                  <a:path w="2454" h="5442" extrusionOk="0">
                    <a:moveTo>
                      <a:pt x="1549" y="1"/>
                    </a:moveTo>
                    <a:lnTo>
                      <a:pt x="1" y="5168"/>
                    </a:lnTo>
                    <a:lnTo>
                      <a:pt x="906" y="5442"/>
                    </a:lnTo>
                    <a:lnTo>
                      <a:pt x="2454" y="263"/>
                    </a:lnTo>
                    <a:lnTo>
                      <a:pt x="15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2"/>
              <p:cNvSpPr/>
              <p:nvPr/>
            </p:nvSpPr>
            <p:spPr>
              <a:xfrm>
                <a:off x="1407000" y="4134575"/>
                <a:ext cx="138750" cy="57750"/>
              </a:xfrm>
              <a:custGeom>
                <a:avLst/>
                <a:gdLst/>
                <a:ahLst/>
                <a:cxnLst/>
                <a:rect l="l" t="t" r="r" b="b"/>
                <a:pathLst>
                  <a:path w="5550" h="2310" extrusionOk="0">
                    <a:moveTo>
                      <a:pt x="5311" y="0"/>
                    </a:moveTo>
                    <a:lnTo>
                      <a:pt x="1" y="1393"/>
                    </a:lnTo>
                    <a:lnTo>
                      <a:pt x="239" y="2310"/>
                    </a:lnTo>
                    <a:lnTo>
                      <a:pt x="5549" y="905"/>
                    </a:lnTo>
                    <a:lnTo>
                      <a:pt x="5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2"/>
              <p:cNvSpPr/>
              <p:nvPr/>
            </p:nvSpPr>
            <p:spPr>
              <a:xfrm>
                <a:off x="1421600" y="4104500"/>
                <a:ext cx="109250" cy="117900"/>
              </a:xfrm>
              <a:custGeom>
                <a:avLst/>
                <a:gdLst/>
                <a:ahLst/>
                <a:cxnLst/>
                <a:rect l="l" t="t" r="r" b="b"/>
                <a:pathLst>
                  <a:path w="4370" h="4716" extrusionOk="0">
                    <a:moveTo>
                      <a:pt x="703" y="1"/>
                    </a:moveTo>
                    <a:lnTo>
                      <a:pt x="0" y="632"/>
                    </a:lnTo>
                    <a:lnTo>
                      <a:pt x="3679" y="4716"/>
                    </a:lnTo>
                    <a:lnTo>
                      <a:pt x="4370" y="4096"/>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2"/>
              <p:cNvSpPr/>
              <p:nvPr/>
            </p:nvSpPr>
            <p:spPr>
              <a:xfrm>
                <a:off x="1430525" y="3880375"/>
                <a:ext cx="115225" cy="122050"/>
              </a:xfrm>
              <a:custGeom>
                <a:avLst/>
                <a:gdLst/>
                <a:ahLst/>
                <a:cxnLst/>
                <a:rect l="l" t="t" r="r" b="b"/>
                <a:pathLst>
                  <a:path w="4609" h="4882" extrusionOk="0">
                    <a:moveTo>
                      <a:pt x="1298" y="1358"/>
                    </a:moveTo>
                    <a:lnTo>
                      <a:pt x="2929" y="1846"/>
                    </a:lnTo>
                    <a:lnTo>
                      <a:pt x="3322" y="3513"/>
                    </a:lnTo>
                    <a:lnTo>
                      <a:pt x="1691" y="3024"/>
                    </a:lnTo>
                    <a:lnTo>
                      <a:pt x="1298" y="1358"/>
                    </a:lnTo>
                    <a:close/>
                    <a:moveTo>
                      <a:pt x="0" y="0"/>
                    </a:moveTo>
                    <a:lnTo>
                      <a:pt x="893" y="3775"/>
                    </a:lnTo>
                    <a:lnTo>
                      <a:pt x="4608" y="4882"/>
                    </a:lnTo>
                    <a:lnTo>
                      <a:pt x="4608" y="4882"/>
                    </a:lnTo>
                    <a:lnTo>
                      <a:pt x="3727" y="110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2"/>
              <p:cNvSpPr/>
              <p:nvPr/>
            </p:nvSpPr>
            <p:spPr>
              <a:xfrm>
                <a:off x="1345400" y="3791075"/>
                <a:ext cx="109850" cy="114625"/>
              </a:xfrm>
              <a:custGeom>
                <a:avLst/>
                <a:gdLst/>
                <a:ahLst/>
                <a:cxnLst/>
                <a:rect l="l" t="t" r="r" b="b"/>
                <a:pathLst>
                  <a:path w="4394" h="4585" extrusionOk="0">
                    <a:moveTo>
                      <a:pt x="691" y="0"/>
                    </a:moveTo>
                    <a:lnTo>
                      <a:pt x="0" y="655"/>
                    </a:lnTo>
                    <a:lnTo>
                      <a:pt x="3715" y="4584"/>
                    </a:lnTo>
                    <a:lnTo>
                      <a:pt x="4394" y="3941"/>
                    </a:lnTo>
                    <a:lnTo>
                      <a:pt x="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2"/>
              <p:cNvSpPr/>
              <p:nvPr/>
            </p:nvSpPr>
            <p:spPr>
              <a:xfrm>
                <a:off x="1372475" y="3780350"/>
                <a:ext cx="58975" cy="138750"/>
              </a:xfrm>
              <a:custGeom>
                <a:avLst/>
                <a:gdLst/>
                <a:ahLst/>
                <a:cxnLst/>
                <a:rect l="l" t="t" r="r" b="b"/>
                <a:pathLst>
                  <a:path w="2359" h="5550" extrusionOk="0">
                    <a:moveTo>
                      <a:pt x="1453" y="1"/>
                    </a:moveTo>
                    <a:lnTo>
                      <a:pt x="1" y="5299"/>
                    </a:lnTo>
                    <a:lnTo>
                      <a:pt x="906"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2"/>
              <p:cNvSpPr/>
              <p:nvPr/>
            </p:nvSpPr>
            <p:spPr>
              <a:xfrm>
                <a:off x="1332600" y="3824100"/>
                <a:ext cx="139325" cy="51525"/>
              </a:xfrm>
              <a:custGeom>
                <a:avLst/>
                <a:gdLst/>
                <a:ahLst/>
                <a:cxnLst/>
                <a:rect l="l" t="t" r="r" b="b"/>
                <a:pathLst>
                  <a:path w="5573" h="2061" extrusionOk="0">
                    <a:moveTo>
                      <a:pt x="5370" y="1"/>
                    </a:moveTo>
                    <a:lnTo>
                      <a:pt x="0" y="1144"/>
                    </a:lnTo>
                    <a:lnTo>
                      <a:pt x="191" y="2061"/>
                    </a:lnTo>
                    <a:lnTo>
                      <a:pt x="5572" y="918"/>
                    </a:lnTo>
                    <a:lnTo>
                      <a:pt x="5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2"/>
              <p:cNvSpPr/>
              <p:nvPr/>
            </p:nvSpPr>
            <p:spPr>
              <a:xfrm>
                <a:off x="1513575" y="3968175"/>
                <a:ext cx="115200" cy="122075"/>
              </a:xfrm>
              <a:custGeom>
                <a:avLst/>
                <a:gdLst/>
                <a:ahLst/>
                <a:cxnLst/>
                <a:rect l="l" t="t" r="r" b="b"/>
                <a:pathLst>
                  <a:path w="4608" h="4883" extrusionOk="0">
                    <a:moveTo>
                      <a:pt x="1286" y="1370"/>
                    </a:moveTo>
                    <a:lnTo>
                      <a:pt x="2929" y="1858"/>
                    </a:lnTo>
                    <a:lnTo>
                      <a:pt x="3322" y="3525"/>
                    </a:lnTo>
                    <a:lnTo>
                      <a:pt x="1679" y="3037"/>
                    </a:lnTo>
                    <a:lnTo>
                      <a:pt x="1286" y="1370"/>
                    </a:lnTo>
                    <a:close/>
                    <a:moveTo>
                      <a:pt x="0" y="1"/>
                    </a:moveTo>
                    <a:lnTo>
                      <a:pt x="893" y="3775"/>
                    </a:lnTo>
                    <a:lnTo>
                      <a:pt x="4608" y="4882"/>
                    </a:lnTo>
                    <a:lnTo>
                      <a:pt x="3715" y="110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2"/>
              <p:cNvSpPr/>
              <p:nvPr/>
            </p:nvSpPr>
            <p:spPr>
              <a:xfrm>
                <a:off x="1604050" y="4065225"/>
                <a:ext cx="109875" cy="114300"/>
              </a:xfrm>
              <a:custGeom>
                <a:avLst/>
                <a:gdLst/>
                <a:ahLst/>
                <a:cxnLst/>
                <a:rect l="l" t="t" r="r" b="b"/>
                <a:pathLst>
                  <a:path w="4395" h="4572" extrusionOk="0">
                    <a:moveTo>
                      <a:pt x="679" y="0"/>
                    </a:moveTo>
                    <a:lnTo>
                      <a:pt x="1" y="643"/>
                    </a:lnTo>
                    <a:lnTo>
                      <a:pt x="3704" y="4572"/>
                    </a:lnTo>
                    <a:lnTo>
                      <a:pt x="4394" y="3929"/>
                    </a:lnTo>
                    <a:lnTo>
                      <a:pt x="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2"/>
              <p:cNvSpPr/>
              <p:nvPr/>
            </p:nvSpPr>
            <p:spPr>
              <a:xfrm>
                <a:off x="1627875" y="4050925"/>
                <a:ext cx="58950" cy="138725"/>
              </a:xfrm>
              <a:custGeom>
                <a:avLst/>
                <a:gdLst/>
                <a:ahLst/>
                <a:cxnLst/>
                <a:rect l="l" t="t" r="r" b="b"/>
                <a:pathLst>
                  <a:path w="2358" h="5549" extrusionOk="0">
                    <a:moveTo>
                      <a:pt x="1453" y="1"/>
                    </a:moveTo>
                    <a:lnTo>
                      <a:pt x="0" y="5299"/>
                    </a:lnTo>
                    <a:lnTo>
                      <a:pt x="905" y="5549"/>
                    </a:lnTo>
                    <a:lnTo>
                      <a:pt x="2358" y="251"/>
                    </a:lnTo>
                    <a:lnTo>
                      <a:pt x="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2"/>
              <p:cNvSpPr/>
              <p:nvPr/>
            </p:nvSpPr>
            <p:spPr>
              <a:xfrm>
                <a:off x="1587975" y="4094675"/>
                <a:ext cx="139325" cy="51525"/>
              </a:xfrm>
              <a:custGeom>
                <a:avLst/>
                <a:gdLst/>
                <a:ahLst/>
                <a:cxnLst/>
                <a:rect l="l" t="t" r="r" b="b"/>
                <a:pathLst>
                  <a:path w="5573" h="2061" extrusionOk="0">
                    <a:moveTo>
                      <a:pt x="5371" y="1"/>
                    </a:moveTo>
                    <a:lnTo>
                      <a:pt x="1" y="1144"/>
                    </a:lnTo>
                    <a:lnTo>
                      <a:pt x="191" y="2061"/>
                    </a:lnTo>
                    <a:lnTo>
                      <a:pt x="5573" y="918"/>
                    </a:lnTo>
                    <a:lnTo>
                      <a:pt x="5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2"/>
              <p:cNvSpPr/>
              <p:nvPr/>
            </p:nvSpPr>
            <p:spPr>
              <a:xfrm>
                <a:off x="1507025" y="3924125"/>
                <a:ext cx="163125" cy="94375"/>
              </a:xfrm>
              <a:custGeom>
                <a:avLst/>
                <a:gdLst/>
                <a:ahLst/>
                <a:cxnLst/>
                <a:rect l="l" t="t" r="r" b="b"/>
                <a:pathLst>
                  <a:path w="6525" h="3775" extrusionOk="0">
                    <a:moveTo>
                      <a:pt x="3060" y="1048"/>
                    </a:moveTo>
                    <a:lnTo>
                      <a:pt x="4703" y="1548"/>
                    </a:lnTo>
                    <a:lnTo>
                      <a:pt x="3453" y="2727"/>
                    </a:lnTo>
                    <a:lnTo>
                      <a:pt x="1822" y="2227"/>
                    </a:lnTo>
                    <a:lnTo>
                      <a:pt x="3060" y="1048"/>
                    </a:lnTo>
                    <a:close/>
                    <a:moveTo>
                      <a:pt x="2810" y="0"/>
                    </a:moveTo>
                    <a:lnTo>
                      <a:pt x="0" y="2667"/>
                    </a:lnTo>
                    <a:lnTo>
                      <a:pt x="3715" y="3775"/>
                    </a:lnTo>
                    <a:lnTo>
                      <a:pt x="6525" y="1120"/>
                    </a:lnTo>
                    <a:lnTo>
                      <a:pt x="28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2"/>
              <p:cNvSpPr/>
              <p:nvPr/>
            </p:nvSpPr>
            <p:spPr>
              <a:xfrm>
                <a:off x="1644550" y="3914900"/>
                <a:ext cx="136625" cy="54200"/>
              </a:xfrm>
              <a:custGeom>
                <a:avLst/>
                <a:gdLst/>
                <a:ahLst/>
                <a:cxnLst/>
                <a:rect l="l" t="t" r="r" b="b"/>
                <a:pathLst>
                  <a:path w="5465" h="2168" extrusionOk="0">
                    <a:moveTo>
                      <a:pt x="5251" y="0"/>
                    </a:moveTo>
                    <a:lnTo>
                      <a:pt x="0" y="1251"/>
                    </a:lnTo>
                    <a:lnTo>
                      <a:pt x="214" y="2167"/>
                    </a:lnTo>
                    <a:lnTo>
                      <a:pt x="5465" y="917"/>
                    </a:lnTo>
                    <a:lnTo>
                      <a:pt x="52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2"/>
              <p:cNvSpPr/>
              <p:nvPr/>
            </p:nvSpPr>
            <p:spPr>
              <a:xfrm>
                <a:off x="1654075" y="3885425"/>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2"/>
              <p:cNvSpPr/>
              <p:nvPr/>
            </p:nvSpPr>
            <p:spPr>
              <a:xfrm>
                <a:off x="1678175" y="3873525"/>
                <a:ext cx="64900" cy="137825"/>
              </a:xfrm>
              <a:custGeom>
                <a:avLst/>
                <a:gdLst/>
                <a:ahLst/>
                <a:cxnLst/>
                <a:rect l="l" t="t" r="r" b="b"/>
                <a:pathLst>
                  <a:path w="2596" h="5513" extrusionOk="0">
                    <a:moveTo>
                      <a:pt x="1703" y="0"/>
                    </a:moveTo>
                    <a:lnTo>
                      <a:pt x="0" y="5227"/>
                    </a:lnTo>
                    <a:lnTo>
                      <a:pt x="893" y="5513"/>
                    </a:lnTo>
                    <a:lnTo>
                      <a:pt x="2596" y="298"/>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2"/>
              <p:cNvSpPr/>
              <p:nvPr/>
            </p:nvSpPr>
            <p:spPr>
              <a:xfrm>
                <a:off x="1389450" y="3951800"/>
                <a:ext cx="163125" cy="94675"/>
              </a:xfrm>
              <a:custGeom>
                <a:avLst/>
                <a:gdLst/>
                <a:ahLst/>
                <a:cxnLst/>
                <a:rect l="l" t="t" r="r" b="b"/>
                <a:pathLst>
                  <a:path w="6525" h="3787" extrusionOk="0">
                    <a:moveTo>
                      <a:pt x="3060" y="1060"/>
                    </a:moveTo>
                    <a:lnTo>
                      <a:pt x="4703" y="1560"/>
                    </a:lnTo>
                    <a:lnTo>
                      <a:pt x="3453" y="2727"/>
                    </a:lnTo>
                    <a:lnTo>
                      <a:pt x="1822" y="2239"/>
                    </a:lnTo>
                    <a:lnTo>
                      <a:pt x="3060" y="1060"/>
                    </a:lnTo>
                    <a:close/>
                    <a:moveTo>
                      <a:pt x="2810" y="1"/>
                    </a:moveTo>
                    <a:lnTo>
                      <a:pt x="0" y="2668"/>
                    </a:lnTo>
                    <a:lnTo>
                      <a:pt x="3703" y="3787"/>
                    </a:lnTo>
                    <a:lnTo>
                      <a:pt x="6525" y="1120"/>
                    </a:lnTo>
                    <a:lnTo>
                      <a:pt x="2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2"/>
              <p:cNvSpPr/>
              <p:nvPr/>
            </p:nvSpPr>
            <p:spPr>
              <a:xfrm>
                <a:off x="1277825" y="4001800"/>
                <a:ext cx="136950" cy="53900"/>
              </a:xfrm>
              <a:custGeom>
                <a:avLst/>
                <a:gdLst/>
                <a:ahLst/>
                <a:cxnLst/>
                <a:rect l="l" t="t" r="r" b="b"/>
                <a:pathLst>
                  <a:path w="5478" h="2156" extrusionOk="0">
                    <a:moveTo>
                      <a:pt x="5251" y="1"/>
                    </a:moveTo>
                    <a:lnTo>
                      <a:pt x="1" y="1251"/>
                    </a:lnTo>
                    <a:lnTo>
                      <a:pt x="215" y="2156"/>
                    </a:lnTo>
                    <a:lnTo>
                      <a:pt x="5477" y="918"/>
                    </a:lnTo>
                    <a:lnTo>
                      <a:pt x="5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2"/>
              <p:cNvSpPr/>
              <p:nvPr/>
            </p:nvSpPr>
            <p:spPr>
              <a:xfrm>
                <a:off x="1291825" y="3971450"/>
                <a:ext cx="113425" cy="114025"/>
              </a:xfrm>
              <a:custGeom>
                <a:avLst/>
                <a:gdLst/>
                <a:ahLst/>
                <a:cxnLst/>
                <a:rect l="l" t="t" r="r" b="b"/>
                <a:pathLst>
                  <a:path w="4537" h="4561" extrusionOk="0">
                    <a:moveTo>
                      <a:pt x="667" y="1"/>
                    </a:moveTo>
                    <a:lnTo>
                      <a:pt x="0" y="655"/>
                    </a:lnTo>
                    <a:lnTo>
                      <a:pt x="3870" y="4561"/>
                    </a:lnTo>
                    <a:lnTo>
                      <a:pt x="4536" y="3906"/>
                    </a:lnTo>
                    <a:lnTo>
                      <a:pt x="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2"/>
              <p:cNvSpPr/>
              <p:nvPr/>
            </p:nvSpPr>
            <p:spPr>
              <a:xfrm>
                <a:off x="1316225" y="3959550"/>
                <a:ext cx="64900" cy="137825"/>
              </a:xfrm>
              <a:custGeom>
                <a:avLst/>
                <a:gdLst/>
                <a:ahLst/>
                <a:cxnLst/>
                <a:rect l="l" t="t" r="r" b="b"/>
                <a:pathLst>
                  <a:path w="2596" h="5513" extrusionOk="0">
                    <a:moveTo>
                      <a:pt x="1703" y="0"/>
                    </a:moveTo>
                    <a:lnTo>
                      <a:pt x="0" y="5215"/>
                    </a:lnTo>
                    <a:lnTo>
                      <a:pt x="893" y="5513"/>
                    </a:lnTo>
                    <a:lnTo>
                      <a:pt x="2596" y="286"/>
                    </a:lnTo>
                    <a:lnTo>
                      <a:pt x="17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2"/>
              <p:cNvSpPr/>
              <p:nvPr/>
            </p:nvSpPr>
            <p:spPr>
              <a:xfrm>
                <a:off x="1138525" y="4264650"/>
                <a:ext cx="89025" cy="153600"/>
              </a:xfrm>
              <a:custGeom>
                <a:avLst/>
                <a:gdLst/>
                <a:ahLst/>
                <a:cxnLst/>
                <a:rect l="l" t="t" r="r" b="b"/>
                <a:pathLst>
                  <a:path w="3561" h="6144" extrusionOk="0">
                    <a:moveTo>
                      <a:pt x="2382" y="1715"/>
                    </a:moveTo>
                    <a:lnTo>
                      <a:pt x="2572" y="3417"/>
                    </a:lnTo>
                    <a:lnTo>
                      <a:pt x="1191" y="4429"/>
                    </a:lnTo>
                    <a:lnTo>
                      <a:pt x="989" y="2727"/>
                    </a:lnTo>
                    <a:lnTo>
                      <a:pt x="2382" y="1715"/>
                    </a:lnTo>
                    <a:close/>
                    <a:moveTo>
                      <a:pt x="3132" y="0"/>
                    </a:moveTo>
                    <a:lnTo>
                      <a:pt x="0" y="2286"/>
                    </a:lnTo>
                    <a:lnTo>
                      <a:pt x="429" y="6144"/>
                    </a:lnTo>
                    <a:lnTo>
                      <a:pt x="3560" y="3846"/>
                    </a:lnTo>
                    <a:lnTo>
                      <a:pt x="31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2"/>
              <p:cNvSpPr/>
              <p:nvPr/>
            </p:nvSpPr>
            <p:spPr>
              <a:xfrm>
                <a:off x="1196575" y="4157475"/>
                <a:ext cx="75925" cy="133100"/>
              </a:xfrm>
              <a:custGeom>
                <a:avLst/>
                <a:gdLst/>
                <a:ahLst/>
                <a:cxnLst/>
                <a:rect l="l" t="t" r="r" b="b"/>
                <a:pathLst>
                  <a:path w="3037" h="5324" extrusionOk="0">
                    <a:moveTo>
                      <a:pt x="2179" y="1"/>
                    </a:moveTo>
                    <a:lnTo>
                      <a:pt x="0" y="4942"/>
                    </a:lnTo>
                    <a:lnTo>
                      <a:pt x="857" y="5323"/>
                    </a:lnTo>
                    <a:lnTo>
                      <a:pt x="3036" y="382"/>
                    </a:lnTo>
                    <a:lnTo>
                      <a:pt x="2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2"/>
              <p:cNvSpPr/>
              <p:nvPr/>
            </p:nvSpPr>
            <p:spPr>
              <a:xfrm>
                <a:off x="1163825" y="4205700"/>
                <a:ext cx="139325" cy="41400"/>
              </a:xfrm>
              <a:custGeom>
                <a:avLst/>
                <a:gdLst/>
                <a:ahLst/>
                <a:cxnLst/>
                <a:rect l="l" t="t" r="r" b="b"/>
                <a:pathLst>
                  <a:path w="5573" h="1656" extrusionOk="0">
                    <a:moveTo>
                      <a:pt x="5454" y="1"/>
                    </a:moveTo>
                    <a:lnTo>
                      <a:pt x="0" y="727"/>
                    </a:lnTo>
                    <a:lnTo>
                      <a:pt x="131" y="1656"/>
                    </a:lnTo>
                    <a:lnTo>
                      <a:pt x="5573" y="929"/>
                    </a:lnTo>
                    <a:lnTo>
                      <a:pt x="54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2"/>
              <p:cNvSpPr/>
              <p:nvPr/>
            </p:nvSpPr>
            <p:spPr>
              <a:xfrm>
                <a:off x="1184650" y="4163450"/>
                <a:ext cx="97675" cy="125925"/>
              </a:xfrm>
              <a:custGeom>
                <a:avLst/>
                <a:gdLst/>
                <a:ahLst/>
                <a:cxnLst/>
                <a:rect l="l" t="t" r="r" b="b"/>
                <a:pathLst>
                  <a:path w="3907" h="5037" extrusionOk="0">
                    <a:moveTo>
                      <a:pt x="763" y="0"/>
                    </a:moveTo>
                    <a:lnTo>
                      <a:pt x="1" y="536"/>
                    </a:lnTo>
                    <a:lnTo>
                      <a:pt x="3144" y="5036"/>
                    </a:lnTo>
                    <a:lnTo>
                      <a:pt x="3906" y="4501"/>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2"/>
              <p:cNvSpPr/>
              <p:nvPr/>
            </p:nvSpPr>
            <p:spPr>
              <a:xfrm>
                <a:off x="1090000" y="4375375"/>
                <a:ext cx="88725" cy="153300"/>
              </a:xfrm>
              <a:custGeom>
                <a:avLst/>
                <a:gdLst/>
                <a:ahLst/>
                <a:cxnLst/>
                <a:rect l="l" t="t" r="r" b="b"/>
                <a:pathLst>
                  <a:path w="3549" h="6132" extrusionOk="0">
                    <a:moveTo>
                      <a:pt x="2370" y="1715"/>
                    </a:moveTo>
                    <a:lnTo>
                      <a:pt x="2561" y="3417"/>
                    </a:lnTo>
                    <a:lnTo>
                      <a:pt x="1179" y="4418"/>
                    </a:lnTo>
                    <a:lnTo>
                      <a:pt x="989" y="2727"/>
                    </a:lnTo>
                    <a:lnTo>
                      <a:pt x="2370" y="1715"/>
                    </a:lnTo>
                    <a:close/>
                    <a:moveTo>
                      <a:pt x="3120" y="0"/>
                    </a:moveTo>
                    <a:lnTo>
                      <a:pt x="1" y="2286"/>
                    </a:lnTo>
                    <a:lnTo>
                      <a:pt x="429" y="6132"/>
                    </a:lnTo>
                    <a:lnTo>
                      <a:pt x="3549" y="3846"/>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2"/>
              <p:cNvSpPr/>
              <p:nvPr/>
            </p:nvSpPr>
            <p:spPr>
              <a:xfrm>
                <a:off x="1045050" y="4502475"/>
                <a:ext cx="75925" cy="133075"/>
              </a:xfrm>
              <a:custGeom>
                <a:avLst/>
                <a:gdLst/>
                <a:ahLst/>
                <a:cxnLst/>
                <a:rect l="l" t="t" r="r" b="b"/>
                <a:pathLst>
                  <a:path w="3037" h="5323" extrusionOk="0">
                    <a:moveTo>
                      <a:pt x="2168" y="0"/>
                    </a:moveTo>
                    <a:lnTo>
                      <a:pt x="1" y="4941"/>
                    </a:lnTo>
                    <a:lnTo>
                      <a:pt x="858" y="5322"/>
                    </a:lnTo>
                    <a:lnTo>
                      <a:pt x="3037" y="369"/>
                    </a:lnTo>
                    <a:lnTo>
                      <a:pt x="21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2"/>
              <p:cNvSpPr/>
              <p:nvPr/>
            </p:nvSpPr>
            <p:spPr>
              <a:xfrm>
                <a:off x="1014100" y="4546225"/>
                <a:ext cx="139325" cy="41700"/>
              </a:xfrm>
              <a:custGeom>
                <a:avLst/>
                <a:gdLst/>
                <a:ahLst/>
                <a:cxnLst/>
                <a:rect l="l" t="t" r="r" b="b"/>
                <a:pathLst>
                  <a:path w="5573" h="1668" extrusionOk="0">
                    <a:moveTo>
                      <a:pt x="5454" y="0"/>
                    </a:moveTo>
                    <a:lnTo>
                      <a:pt x="1" y="727"/>
                    </a:lnTo>
                    <a:lnTo>
                      <a:pt x="132" y="1667"/>
                    </a:lnTo>
                    <a:lnTo>
                      <a:pt x="5573" y="929"/>
                    </a:lnTo>
                    <a:lnTo>
                      <a:pt x="54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2"/>
              <p:cNvSpPr/>
              <p:nvPr/>
            </p:nvSpPr>
            <p:spPr>
              <a:xfrm>
                <a:off x="1034950" y="4503950"/>
                <a:ext cx="97650" cy="126250"/>
              </a:xfrm>
              <a:custGeom>
                <a:avLst/>
                <a:gdLst/>
                <a:ahLst/>
                <a:cxnLst/>
                <a:rect l="l" t="t" r="r" b="b"/>
                <a:pathLst>
                  <a:path w="3906" h="5050" extrusionOk="0">
                    <a:moveTo>
                      <a:pt x="762" y="1"/>
                    </a:moveTo>
                    <a:lnTo>
                      <a:pt x="0" y="537"/>
                    </a:lnTo>
                    <a:lnTo>
                      <a:pt x="3143" y="5049"/>
                    </a:lnTo>
                    <a:lnTo>
                      <a:pt x="3905" y="4513"/>
                    </a:lnTo>
                    <a:lnTo>
                      <a:pt x="7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2"/>
              <p:cNvSpPr/>
              <p:nvPr/>
            </p:nvSpPr>
            <p:spPr>
              <a:xfrm>
                <a:off x="1073325" y="4280425"/>
                <a:ext cx="99150" cy="135150"/>
              </a:xfrm>
              <a:custGeom>
                <a:avLst/>
                <a:gdLst/>
                <a:ahLst/>
                <a:cxnLst/>
                <a:rect l="l" t="t" r="r" b="b"/>
                <a:pathLst>
                  <a:path w="3966" h="5406" extrusionOk="0">
                    <a:moveTo>
                      <a:pt x="1108" y="1512"/>
                    </a:moveTo>
                    <a:lnTo>
                      <a:pt x="2668" y="2191"/>
                    </a:lnTo>
                    <a:lnTo>
                      <a:pt x="2858" y="3894"/>
                    </a:lnTo>
                    <a:lnTo>
                      <a:pt x="1287" y="3215"/>
                    </a:lnTo>
                    <a:lnTo>
                      <a:pt x="1108" y="1512"/>
                    </a:lnTo>
                    <a:close/>
                    <a:moveTo>
                      <a:pt x="1" y="0"/>
                    </a:moveTo>
                    <a:lnTo>
                      <a:pt x="418" y="3858"/>
                    </a:lnTo>
                    <a:lnTo>
                      <a:pt x="3966" y="5406"/>
                    </a:lnTo>
                    <a:lnTo>
                      <a:pt x="3549" y="1560"/>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2"/>
              <p:cNvSpPr/>
              <p:nvPr/>
            </p:nvSpPr>
            <p:spPr>
              <a:xfrm>
                <a:off x="997725" y="4183375"/>
                <a:ext cx="98850" cy="122975"/>
              </a:xfrm>
              <a:custGeom>
                <a:avLst/>
                <a:gdLst/>
                <a:ahLst/>
                <a:cxnLst/>
                <a:rect l="l" t="t" r="r" b="b"/>
                <a:pathLst>
                  <a:path w="3954" h="4919" extrusionOk="0">
                    <a:moveTo>
                      <a:pt x="763" y="1"/>
                    </a:moveTo>
                    <a:lnTo>
                      <a:pt x="1" y="560"/>
                    </a:lnTo>
                    <a:lnTo>
                      <a:pt x="3204" y="4918"/>
                    </a:lnTo>
                    <a:lnTo>
                      <a:pt x="3954" y="4358"/>
                    </a:lnTo>
                    <a:lnTo>
                      <a:pt x="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2"/>
              <p:cNvSpPr/>
              <p:nvPr/>
            </p:nvSpPr>
            <p:spPr>
              <a:xfrm>
                <a:off x="1011725" y="4178925"/>
                <a:ext cx="73850" cy="136050"/>
              </a:xfrm>
              <a:custGeom>
                <a:avLst/>
                <a:gdLst/>
                <a:ahLst/>
                <a:cxnLst/>
                <a:rect l="l" t="t" r="r" b="b"/>
                <a:pathLst>
                  <a:path w="2954" h="5442" extrusionOk="0">
                    <a:moveTo>
                      <a:pt x="2084" y="0"/>
                    </a:moveTo>
                    <a:lnTo>
                      <a:pt x="0" y="5084"/>
                    </a:lnTo>
                    <a:lnTo>
                      <a:pt x="870" y="5441"/>
                    </a:lnTo>
                    <a:lnTo>
                      <a:pt x="2953" y="357"/>
                    </a:lnTo>
                    <a:lnTo>
                      <a:pt x="20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2"/>
              <p:cNvSpPr/>
              <p:nvPr/>
            </p:nvSpPr>
            <p:spPr>
              <a:xfrm>
                <a:off x="978975" y="4229225"/>
                <a:ext cx="139025" cy="35150"/>
              </a:xfrm>
              <a:custGeom>
                <a:avLst/>
                <a:gdLst/>
                <a:ahLst/>
                <a:cxnLst/>
                <a:rect l="l" t="t" r="r" b="b"/>
                <a:pathLst>
                  <a:path w="5561" h="1406" extrusionOk="0">
                    <a:moveTo>
                      <a:pt x="5478" y="0"/>
                    </a:moveTo>
                    <a:lnTo>
                      <a:pt x="1" y="465"/>
                    </a:lnTo>
                    <a:lnTo>
                      <a:pt x="84" y="1405"/>
                    </a:lnTo>
                    <a:lnTo>
                      <a:pt x="5561" y="929"/>
                    </a:lnTo>
                    <a:lnTo>
                      <a:pt x="5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2"/>
              <p:cNvSpPr/>
              <p:nvPr/>
            </p:nvSpPr>
            <p:spPr>
              <a:xfrm>
                <a:off x="1144775" y="4378050"/>
                <a:ext cx="99150" cy="134850"/>
              </a:xfrm>
              <a:custGeom>
                <a:avLst/>
                <a:gdLst/>
                <a:ahLst/>
                <a:cxnLst/>
                <a:rect l="l" t="t" r="r" b="b"/>
                <a:pathLst>
                  <a:path w="3966" h="5394" extrusionOk="0">
                    <a:moveTo>
                      <a:pt x="1108" y="1501"/>
                    </a:moveTo>
                    <a:lnTo>
                      <a:pt x="2679" y="2191"/>
                    </a:lnTo>
                    <a:lnTo>
                      <a:pt x="2858" y="3894"/>
                    </a:lnTo>
                    <a:lnTo>
                      <a:pt x="1286" y="3203"/>
                    </a:lnTo>
                    <a:lnTo>
                      <a:pt x="1108" y="1501"/>
                    </a:lnTo>
                    <a:close/>
                    <a:moveTo>
                      <a:pt x="0" y="0"/>
                    </a:moveTo>
                    <a:lnTo>
                      <a:pt x="417" y="3858"/>
                    </a:lnTo>
                    <a:lnTo>
                      <a:pt x="3965" y="5394"/>
                    </a:lnTo>
                    <a:lnTo>
                      <a:pt x="3549" y="154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2"/>
              <p:cNvSpPr/>
              <p:nvPr/>
            </p:nvSpPr>
            <p:spPr>
              <a:xfrm>
                <a:off x="1220675" y="4487300"/>
                <a:ext cx="98850" cy="122650"/>
              </a:xfrm>
              <a:custGeom>
                <a:avLst/>
                <a:gdLst/>
                <a:ahLst/>
                <a:cxnLst/>
                <a:rect l="l" t="t" r="r" b="b"/>
                <a:pathLst>
                  <a:path w="3954" h="4906" extrusionOk="0">
                    <a:moveTo>
                      <a:pt x="763" y="0"/>
                    </a:moveTo>
                    <a:lnTo>
                      <a:pt x="1" y="548"/>
                    </a:lnTo>
                    <a:lnTo>
                      <a:pt x="3191" y="4905"/>
                    </a:lnTo>
                    <a:lnTo>
                      <a:pt x="3953" y="4358"/>
                    </a:lnTo>
                    <a:lnTo>
                      <a:pt x="7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2"/>
              <p:cNvSpPr/>
              <p:nvPr/>
            </p:nvSpPr>
            <p:spPr>
              <a:xfrm>
                <a:off x="1231700" y="4478950"/>
                <a:ext cx="74125" cy="136050"/>
              </a:xfrm>
              <a:custGeom>
                <a:avLst/>
                <a:gdLst/>
                <a:ahLst/>
                <a:cxnLst/>
                <a:rect l="l" t="t" r="r" b="b"/>
                <a:pathLst>
                  <a:path w="2965" h="5442" extrusionOk="0">
                    <a:moveTo>
                      <a:pt x="2096" y="1"/>
                    </a:moveTo>
                    <a:lnTo>
                      <a:pt x="0" y="5085"/>
                    </a:lnTo>
                    <a:lnTo>
                      <a:pt x="869" y="5442"/>
                    </a:lnTo>
                    <a:lnTo>
                      <a:pt x="2965" y="358"/>
                    </a:lnTo>
                    <a:lnTo>
                      <a:pt x="2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2"/>
              <p:cNvSpPr/>
              <p:nvPr/>
            </p:nvSpPr>
            <p:spPr>
              <a:xfrm>
                <a:off x="1199250" y="4529250"/>
                <a:ext cx="139025" cy="35150"/>
              </a:xfrm>
              <a:custGeom>
                <a:avLst/>
                <a:gdLst/>
                <a:ahLst/>
                <a:cxnLst/>
                <a:rect l="l" t="t" r="r" b="b"/>
                <a:pathLst>
                  <a:path w="5561" h="1406" extrusionOk="0">
                    <a:moveTo>
                      <a:pt x="5477" y="1"/>
                    </a:moveTo>
                    <a:lnTo>
                      <a:pt x="0" y="465"/>
                    </a:lnTo>
                    <a:lnTo>
                      <a:pt x="84" y="1406"/>
                    </a:lnTo>
                    <a:lnTo>
                      <a:pt x="5561" y="930"/>
                    </a:lnTo>
                    <a:lnTo>
                      <a:pt x="54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2"/>
              <p:cNvSpPr/>
              <p:nvPr/>
            </p:nvSpPr>
            <p:spPr>
              <a:xfrm>
                <a:off x="1135550" y="4341725"/>
                <a:ext cx="166700" cy="96775"/>
              </a:xfrm>
              <a:custGeom>
                <a:avLst/>
                <a:gdLst/>
                <a:ahLst/>
                <a:cxnLst/>
                <a:rect l="l" t="t" r="r" b="b"/>
                <a:pathLst>
                  <a:path w="6668" h="3871" extrusionOk="0">
                    <a:moveTo>
                      <a:pt x="3239" y="1084"/>
                    </a:moveTo>
                    <a:lnTo>
                      <a:pt x="4799" y="1775"/>
                    </a:lnTo>
                    <a:lnTo>
                      <a:pt x="3429" y="2787"/>
                    </a:lnTo>
                    <a:lnTo>
                      <a:pt x="1858" y="2096"/>
                    </a:lnTo>
                    <a:lnTo>
                      <a:pt x="3239" y="1084"/>
                    </a:lnTo>
                    <a:close/>
                    <a:moveTo>
                      <a:pt x="3120" y="1"/>
                    </a:moveTo>
                    <a:lnTo>
                      <a:pt x="0" y="2299"/>
                    </a:lnTo>
                    <a:lnTo>
                      <a:pt x="3548" y="3870"/>
                    </a:lnTo>
                    <a:lnTo>
                      <a:pt x="6668" y="1573"/>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2"/>
              <p:cNvSpPr/>
              <p:nvPr/>
            </p:nvSpPr>
            <p:spPr>
              <a:xfrm>
                <a:off x="1277525" y="4356925"/>
                <a:ext cx="136950" cy="38125"/>
              </a:xfrm>
              <a:custGeom>
                <a:avLst/>
                <a:gdLst/>
                <a:ahLst/>
                <a:cxnLst/>
                <a:rect l="l" t="t" r="r" b="b"/>
                <a:pathLst>
                  <a:path w="5478" h="1525" extrusionOk="0">
                    <a:moveTo>
                      <a:pt x="5370" y="0"/>
                    </a:moveTo>
                    <a:lnTo>
                      <a:pt x="1" y="595"/>
                    </a:lnTo>
                    <a:lnTo>
                      <a:pt x="108" y="1524"/>
                    </a:lnTo>
                    <a:lnTo>
                      <a:pt x="5478" y="941"/>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2"/>
              <p:cNvSpPr/>
              <p:nvPr/>
            </p:nvSpPr>
            <p:spPr>
              <a:xfrm>
                <a:off x="1292400" y="4314950"/>
                <a:ext cx="102425" cy="123250"/>
              </a:xfrm>
              <a:custGeom>
                <a:avLst/>
                <a:gdLst/>
                <a:ahLst/>
                <a:cxnLst/>
                <a:rect l="l" t="t" r="r" b="b"/>
                <a:pathLst>
                  <a:path w="4097" h="4930" extrusionOk="0">
                    <a:moveTo>
                      <a:pt x="739" y="0"/>
                    </a:moveTo>
                    <a:lnTo>
                      <a:pt x="1" y="572"/>
                    </a:lnTo>
                    <a:lnTo>
                      <a:pt x="3347" y="4930"/>
                    </a:lnTo>
                    <a:lnTo>
                      <a:pt x="4097" y="4346"/>
                    </a:lnTo>
                    <a:lnTo>
                      <a:pt x="7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2"/>
              <p:cNvSpPr/>
              <p:nvPr/>
            </p:nvSpPr>
            <p:spPr>
              <a:xfrm>
                <a:off x="1303725" y="4309000"/>
                <a:ext cx="79800" cy="134550"/>
              </a:xfrm>
              <a:custGeom>
                <a:avLst/>
                <a:gdLst/>
                <a:ahLst/>
                <a:cxnLst/>
                <a:rect l="l" t="t" r="r" b="b"/>
                <a:pathLst>
                  <a:path w="3192" h="5382" extrusionOk="0">
                    <a:moveTo>
                      <a:pt x="2334" y="0"/>
                    </a:moveTo>
                    <a:lnTo>
                      <a:pt x="0" y="4977"/>
                    </a:lnTo>
                    <a:lnTo>
                      <a:pt x="858" y="5382"/>
                    </a:lnTo>
                    <a:lnTo>
                      <a:pt x="3191" y="405"/>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2"/>
              <p:cNvSpPr/>
              <p:nvPr/>
            </p:nvSpPr>
            <p:spPr>
              <a:xfrm>
                <a:off x="1015300" y="4355125"/>
                <a:ext cx="166700" cy="96475"/>
              </a:xfrm>
              <a:custGeom>
                <a:avLst/>
                <a:gdLst/>
                <a:ahLst/>
                <a:cxnLst/>
                <a:rect l="l" t="t" r="r" b="b"/>
                <a:pathLst>
                  <a:path w="6668" h="3859" extrusionOk="0">
                    <a:moveTo>
                      <a:pt x="3239" y="1072"/>
                    </a:moveTo>
                    <a:lnTo>
                      <a:pt x="4810" y="1763"/>
                    </a:lnTo>
                    <a:lnTo>
                      <a:pt x="3429" y="2787"/>
                    </a:lnTo>
                    <a:lnTo>
                      <a:pt x="1858" y="2096"/>
                    </a:lnTo>
                    <a:lnTo>
                      <a:pt x="3239" y="1072"/>
                    </a:lnTo>
                    <a:close/>
                    <a:moveTo>
                      <a:pt x="3132" y="1"/>
                    </a:moveTo>
                    <a:lnTo>
                      <a:pt x="0" y="2299"/>
                    </a:lnTo>
                    <a:lnTo>
                      <a:pt x="3548" y="3858"/>
                    </a:lnTo>
                    <a:lnTo>
                      <a:pt x="6668" y="1560"/>
                    </a:lnTo>
                    <a:lnTo>
                      <a:pt x="31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2"/>
              <p:cNvSpPr/>
              <p:nvPr/>
            </p:nvSpPr>
            <p:spPr>
              <a:xfrm>
                <a:off x="903075" y="4398300"/>
                <a:ext cx="136950" cy="38125"/>
              </a:xfrm>
              <a:custGeom>
                <a:avLst/>
                <a:gdLst/>
                <a:ahLst/>
                <a:cxnLst/>
                <a:rect l="l" t="t" r="r" b="b"/>
                <a:pathLst>
                  <a:path w="5478" h="1525" extrusionOk="0">
                    <a:moveTo>
                      <a:pt x="5370" y="0"/>
                    </a:moveTo>
                    <a:lnTo>
                      <a:pt x="1" y="583"/>
                    </a:lnTo>
                    <a:lnTo>
                      <a:pt x="108" y="1524"/>
                    </a:lnTo>
                    <a:lnTo>
                      <a:pt x="5477" y="929"/>
                    </a:lnTo>
                    <a:lnTo>
                      <a:pt x="5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2"/>
              <p:cNvSpPr/>
              <p:nvPr/>
            </p:nvSpPr>
            <p:spPr>
              <a:xfrm>
                <a:off x="922425" y="4355425"/>
                <a:ext cx="102425" cy="123250"/>
              </a:xfrm>
              <a:custGeom>
                <a:avLst/>
                <a:gdLst/>
                <a:ahLst/>
                <a:cxnLst/>
                <a:rect l="l" t="t" r="r" b="b"/>
                <a:pathLst>
                  <a:path w="4097" h="4930" extrusionOk="0">
                    <a:moveTo>
                      <a:pt x="739" y="1"/>
                    </a:moveTo>
                    <a:lnTo>
                      <a:pt x="0" y="584"/>
                    </a:lnTo>
                    <a:lnTo>
                      <a:pt x="3358" y="4930"/>
                    </a:lnTo>
                    <a:lnTo>
                      <a:pt x="4096" y="4358"/>
                    </a:lnTo>
                    <a:lnTo>
                      <a:pt x="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2"/>
              <p:cNvSpPr/>
              <p:nvPr/>
            </p:nvSpPr>
            <p:spPr>
              <a:xfrm>
                <a:off x="934025" y="4349775"/>
                <a:ext cx="79500" cy="134275"/>
              </a:xfrm>
              <a:custGeom>
                <a:avLst/>
                <a:gdLst/>
                <a:ahLst/>
                <a:cxnLst/>
                <a:rect l="l" t="t" r="r" b="b"/>
                <a:pathLst>
                  <a:path w="3180" h="5371" extrusionOk="0">
                    <a:moveTo>
                      <a:pt x="2334" y="0"/>
                    </a:moveTo>
                    <a:lnTo>
                      <a:pt x="1" y="4977"/>
                    </a:lnTo>
                    <a:lnTo>
                      <a:pt x="846" y="5370"/>
                    </a:lnTo>
                    <a:lnTo>
                      <a:pt x="3180" y="393"/>
                    </a:lnTo>
                    <a:lnTo>
                      <a:pt x="2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0" name="Google Shape;3360;p32"/>
          <p:cNvGrpSpPr/>
          <p:nvPr/>
        </p:nvGrpSpPr>
        <p:grpSpPr>
          <a:xfrm>
            <a:off x="8003700" y="3578113"/>
            <a:ext cx="1541275" cy="1423450"/>
            <a:chOff x="-189925" y="3113125"/>
            <a:chExt cx="1541275" cy="1423450"/>
          </a:xfrm>
        </p:grpSpPr>
        <p:sp>
          <p:nvSpPr>
            <p:cNvPr id="3361" name="Google Shape;3361;p32"/>
            <p:cNvSpPr/>
            <p:nvPr/>
          </p:nvSpPr>
          <p:spPr>
            <a:xfrm>
              <a:off x="41050" y="3616200"/>
              <a:ext cx="812625" cy="920375"/>
            </a:xfrm>
            <a:custGeom>
              <a:avLst/>
              <a:gdLst/>
              <a:ahLst/>
              <a:cxnLst/>
              <a:rect l="l" t="t" r="r" b="b"/>
              <a:pathLst>
                <a:path w="32505" h="36815" extrusionOk="0">
                  <a:moveTo>
                    <a:pt x="16943" y="1"/>
                  </a:moveTo>
                  <a:lnTo>
                    <a:pt x="9549" y="15550"/>
                  </a:lnTo>
                  <a:lnTo>
                    <a:pt x="21479" y="12788"/>
                  </a:lnTo>
                  <a:lnTo>
                    <a:pt x="0" y="36815"/>
                  </a:lnTo>
                  <a:lnTo>
                    <a:pt x="32504" y="8930"/>
                  </a:lnTo>
                  <a:lnTo>
                    <a:pt x="21479" y="9704"/>
                  </a:lnTo>
                  <a:lnTo>
                    <a:pt x="29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2"/>
            <p:cNvSpPr/>
            <p:nvPr/>
          </p:nvSpPr>
          <p:spPr>
            <a:xfrm>
              <a:off x="-189925" y="3113125"/>
              <a:ext cx="1541275" cy="653125"/>
            </a:xfrm>
            <a:custGeom>
              <a:avLst/>
              <a:gdLst/>
              <a:ahLst/>
              <a:cxnLst/>
              <a:rect l="l" t="t" r="r" b="b"/>
              <a:pathLst>
                <a:path w="61651" h="26125" extrusionOk="0">
                  <a:moveTo>
                    <a:pt x="22543" y="1"/>
                  </a:moveTo>
                  <a:cubicBezTo>
                    <a:pt x="21461" y="1"/>
                    <a:pt x="20313" y="129"/>
                    <a:pt x="19098" y="419"/>
                  </a:cubicBezTo>
                  <a:cubicBezTo>
                    <a:pt x="8787" y="2883"/>
                    <a:pt x="8477" y="13658"/>
                    <a:pt x="8477" y="13658"/>
                  </a:cubicBezTo>
                  <a:cubicBezTo>
                    <a:pt x="8477" y="13658"/>
                    <a:pt x="2774" y="13825"/>
                    <a:pt x="1393" y="18433"/>
                  </a:cubicBezTo>
                  <a:cubicBezTo>
                    <a:pt x="0" y="23052"/>
                    <a:pt x="4001" y="26124"/>
                    <a:pt x="4001" y="26124"/>
                  </a:cubicBezTo>
                  <a:lnTo>
                    <a:pt x="58377" y="26124"/>
                  </a:lnTo>
                  <a:cubicBezTo>
                    <a:pt x="58377" y="26124"/>
                    <a:pt x="61651" y="22624"/>
                    <a:pt x="59758" y="18433"/>
                  </a:cubicBezTo>
                  <a:cubicBezTo>
                    <a:pt x="57563" y="13533"/>
                    <a:pt x="53805" y="13029"/>
                    <a:pt x="52353" y="13029"/>
                  </a:cubicBezTo>
                  <a:cubicBezTo>
                    <a:pt x="51978" y="13029"/>
                    <a:pt x="51757" y="13063"/>
                    <a:pt x="51757" y="13063"/>
                  </a:cubicBezTo>
                  <a:cubicBezTo>
                    <a:pt x="51757" y="13063"/>
                    <a:pt x="52840" y="6574"/>
                    <a:pt x="46827" y="3800"/>
                  </a:cubicBezTo>
                  <a:cubicBezTo>
                    <a:pt x="45723" y="3291"/>
                    <a:pt x="44625" y="3083"/>
                    <a:pt x="43568" y="3083"/>
                  </a:cubicBezTo>
                  <a:cubicBezTo>
                    <a:pt x="38865" y="3083"/>
                    <a:pt x="34969" y="7193"/>
                    <a:pt x="34969" y="7193"/>
                  </a:cubicBezTo>
                  <a:cubicBezTo>
                    <a:pt x="34969" y="7193"/>
                    <a:pt x="30650" y="1"/>
                    <a:pt x="22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2"/>
            <p:cNvSpPr/>
            <p:nvPr/>
          </p:nvSpPr>
          <p:spPr>
            <a:xfrm>
              <a:off x="-78300" y="3242300"/>
              <a:ext cx="1321000" cy="523950"/>
            </a:xfrm>
            <a:custGeom>
              <a:avLst/>
              <a:gdLst/>
              <a:ahLst/>
              <a:cxnLst/>
              <a:rect l="l" t="t" r="r" b="b"/>
              <a:pathLst>
                <a:path w="52840" h="20958" extrusionOk="0">
                  <a:moveTo>
                    <a:pt x="18676" y="0"/>
                  </a:moveTo>
                  <a:cubicBezTo>
                    <a:pt x="17605" y="0"/>
                    <a:pt x="16462" y="144"/>
                    <a:pt x="15252" y="479"/>
                  </a:cubicBezTo>
                  <a:cubicBezTo>
                    <a:pt x="6322" y="2943"/>
                    <a:pt x="6477" y="12492"/>
                    <a:pt x="6477" y="12492"/>
                  </a:cubicBezTo>
                  <a:cubicBezTo>
                    <a:pt x="0" y="14802"/>
                    <a:pt x="3703" y="20957"/>
                    <a:pt x="3703" y="20957"/>
                  </a:cubicBezTo>
                  <a:lnTo>
                    <a:pt x="50685" y="20957"/>
                  </a:lnTo>
                  <a:cubicBezTo>
                    <a:pt x="50685" y="20957"/>
                    <a:pt x="52840" y="17421"/>
                    <a:pt x="50685" y="13873"/>
                  </a:cubicBezTo>
                  <a:cubicBezTo>
                    <a:pt x="48703" y="10610"/>
                    <a:pt x="45160" y="10479"/>
                    <a:pt x="44604" y="10479"/>
                  </a:cubicBezTo>
                  <a:cubicBezTo>
                    <a:pt x="44555" y="10479"/>
                    <a:pt x="44529" y="10480"/>
                    <a:pt x="44529" y="10480"/>
                  </a:cubicBezTo>
                  <a:cubicBezTo>
                    <a:pt x="44529" y="10480"/>
                    <a:pt x="45172" y="5777"/>
                    <a:pt x="40362" y="3562"/>
                  </a:cubicBezTo>
                  <a:cubicBezTo>
                    <a:pt x="39073" y="2968"/>
                    <a:pt x="37834" y="2734"/>
                    <a:pt x="36683" y="2734"/>
                  </a:cubicBezTo>
                  <a:cubicBezTo>
                    <a:pt x="32463" y="2734"/>
                    <a:pt x="29420" y="5872"/>
                    <a:pt x="29420" y="5872"/>
                  </a:cubicBezTo>
                  <a:cubicBezTo>
                    <a:pt x="29420" y="5872"/>
                    <a:pt x="25506" y="0"/>
                    <a:pt x="18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32"/>
          <p:cNvGrpSpPr/>
          <p:nvPr/>
        </p:nvGrpSpPr>
        <p:grpSpPr>
          <a:xfrm>
            <a:off x="-785621" y="3768892"/>
            <a:ext cx="1778004" cy="1151634"/>
            <a:chOff x="739075" y="2367100"/>
            <a:chExt cx="1367275" cy="885600"/>
          </a:xfrm>
        </p:grpSpPr>
        <p:sp>
          <p:nvSpPr>
            <p:cNvPr id="3365" name="Google Shape;3365;p32"/>
            <p:cNvSpPr/>
            <p:nvPr/>
          </p:nvSpPr>
          <p:spPr>
            <a:xfrm>
              <a:off x="955475" y="2647675"/>
              <a:ext cx="1150875" cy="272625"/>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2"/>
            <p:cNvSpPr/>
            <p:nvPr/>
          </p:nvSpPr>
          <p:spPr>
            <a:xfrm>
              <a:off x="802775" y="2367100"/>
              <a:ext cx="1110900" cy="481325"/>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2"/>
            <p:cNvSpPr/>
            <p:nvPr/>
          </p:nvSpPr>
          <p:spPr>
            <a:xfrm>
              <a:off x="739075" y="2939625"/>
              <a:ext cx="961350" cy="218775"/>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2"/>
            <p:cNvSpPr/>
            <p:nvPr/>
          </p:nvSpPr>
          <p:spPr>
            <a:xfrm>
              <a:off x="1369000" y="2406075"/>
              <a:ext cx="47550" cy="40725"/>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2"/>
            <p:cNvSpPr/>
            <p:nvPr/>
          </p:nvSpPr>
          <p:spPr>
            <a:xfrm>
              <a:off x="1813600" y="2693625"/>
              <a:ext cx="47650" cy="40800"/>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2"/>
            <p:cNvSpPr/>
            <p:nvPr/>
          </p:nvSpPr>
          <p:spPr>
            <a:xfrm>
              <a:off x="1793075" y="3073425"/>
              <a:ext cx="47650" cy="40800"/>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2"/>
            <p:cNvSpPr/>
            <p:nvPr/>
          </p:nvSpPr>
          <p:spPr>
            <a:xfrm>
              <a:off x="924200" y="2526625"/>
              <a:ext cx="47650" cy="40875"/>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2"/>
            <p:cNvSpPr/>
            <p:nvPr/>
          </p:nvSpPr>
          <p:spPr>
            <a:xfrm>
              <a:off x="1216200" y="3211825"/>
              <a:ext cx="47650" cy="40875"/>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1pPr>
            <a:lvl2pPr lvl="1"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2pPr>
            <a:lvl3pPr lvl="2"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3pPr>
            <a:lvl4pPr lvl="3"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4pPr>
            <a:lvl5pPr lvl="4"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5pPr>
            <a:lvl6pPr lvl="5"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6pPr>
            <a:lvl7pPr lvl="6"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7pPr>
            <a:lvl8pPr lvl="7"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8pPr>
            <a:lvl9pPr lvl="8" rtl="0">
              <a:spcBef>
                <a:spcPts val="0"/>
              </a:spcBef>
              <a:spcAft>
                <a:spcPts val="0"/>
              </a:spcAft>
              <a:buClr>
                <a:schemeClr val="accent2"/>
              </a:buClr>
              <a:buSzPts val="3300"/>
              <a:buFont typeface="Fahkwang"/>
              <a:buNone/>
              <a:defRPr sz="3300" b="1">
                <a:solidFill>
                  <a:schemeClr val="accen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3" r:id="rId3"/>
    <p:sldLayoutId id="2147483677" r:id="rId4"/>
    <p:sldLayoutId id="214748367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82"/>
        <p:cNvGrpSpPr/>
        <p:nvPr/>
      </p:nvGrpSpPr>
      <p:grpSpPr>
        <a:xfrm>
          <a:off x="0" y="0"/>
          <a:ext cx="0" cy="0"/>
          <a:chOff x="0" y="0"/>
          <a:chExt cx="0" cy="0"/>
        </a:xfrm>
      </p:grpSpPr>
      <p:sp>
        <p:nvSpPr>
          <p:cNvPr id="3383" name="Google Shape;3383;p36"/>
          <p:cNvSpPr txBox="1">
            <a:spLocks noGrp="1"/>
          </p:cNvSpPr>
          <p:nvPr>
            <p:ph type="ctrTitle"/>
          </p:nvPr>
        </p:nvSpPr>
        <p:spPr>
          <a:xfrm>
            <a:off x="685500" y="1515162"/>
            <a:ext cx="7773000" cy="155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CAPSTONE PROJECT Weather Analysis</a:t>
            </a:r>
            <a:endParaRPr sz="2400" dirty="0">
              <a:solidFill>
                <a:schemeClr val="accent4"/>
              </a:solidFill>
            </a:endParaRPr>
          </a:p>
        </p:txBody>
      </p:sp>
      <p:sp>
        <p:nvSpPr>
          <p:cNvPr id="3384" name="Google Shape;3384;p36"/>
          <p:cNvSpPr txBox="1">
            <a:spLocks noGrp="1"/>
          </p:cNvSpPr>
          <p:nvPr>
            <p:ph type="subTitle" idx="1"/>
          </p:nvPr>
        </p:nvSpPr>
        <p:spPr>
          <a:xfrm>
            <a:off x="2474550" y="3152525"/>
            <a:ext cx="41949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 JHANSI GUNJA</a:t>
            </a:r>
            <a:endParaRPr b="1" dirty="0"/>
          </a:p>
        </p:txBody>
      </p:sp>
      <p:grpSp>
        <p:nvGrpSpPr>
          <p:cNvPr id="3386" name="Google Shape;3386;p36"/>
          <p:cNvGrpSpPr/>
          <p:nvPr/>
        </p:nvGrpSpPr>
        <p:grpSpPr>
          <a:xfrm>
            <a:off x="370667" y="315175"/>
            <a:ext cx="2151664" cy="1094249"/>
            <a:chOff x="754950" y="603975"/>
            <a:chExt cx="2507475" cy="1275200"/>
          </a:xfrm>
        </p:grpSpPr>
        <p:sp>
          <p:nvSpPr>
            <p:cNvPr id="3387" name="Google Shape;3387;p36"/>
            <p:cNvSpPr/>
            <p:nvPr/>
          </p:nvSpPr>
          <p:spPr>
            <a:xfrm>
              <a:off x="1803300" y="1192075"/>
              <a:ext cx="1459125" cy="618925"/>
            </a:xfrm>
            <a:custGeom>
              <a:avLst/>
              <a:gdLst/>
              <a:ahLst/>
              <a:cxnLst/>
              <a:rect l="l" t="t" r="r" b="b"/>
              <a:pathLst>
                <a:path w="58365" h="24757" extrusionOk="0">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6"/>
            <p:cNvSpPr/>
            <p:nvPr/>
          </p:nvSpPr>
          <p:spPr>
            <a:xfrm>
              <a:off x="1908950" y="1314750"/>
              <a:ext cx="1250775" cy="496250"/>
            </a:xfrm>
            <a:custGeom>
              <a:avLst/>
              <a:gdLst/>
              <a:ahLst/>
              <a:cxnLst/>
              <a:rect l="l" t="t" r="r" b="b"/>
              <a:pathLst>
                <a:path w="50031" h="19850" extrusionOk="0">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6"/>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6"/>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6"/>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6"/>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6"/>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6"/>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6"/>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6"/>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6"/>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6"/>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6"/>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36"/>
          <p:cNvGrpSpPr/>
          <p:nvPr/>
        </p:nvGrpSpPr>
        <p:grpSpPr>
          <a:xfrm>
            <a:off x="7722843" y="3432046"/>
            <a:ext cx="1032343" cy="1233562"/>
            <a:chOff x="3840250" y="590138"/>
            <a:chExt cx="1090350" cy="1302875"/>
          </a:xfrm>
        </p:grpSpPr>
        <p:sp>
          <p:nvSpPr>
            <p:cNvPr id="3401" name="Google Shape;3401;p36"/>
            <p:cNvSpPr/>
            <p:nvPr/>
          </p:nvSpPr>
          <p:spPr>
            <a:xfrm>
              <a:off x="3868225" y="590138"/>
              <a:ext cx="523900" cy="373575"/>
            </a:xfrm>
            <a:custGeom>
              <a:avLst/>
              <a:gdLst/>
              <a:ahLst/>
              <a:cxnLst/>
              <a:rect l="l" t="t" r="r" b="b"/>
              <a:pathLst>
                <a:path w="20956" h="14943" extrusionOk="0">
                  <a:moveTo>
                    <a:pt x="10478" y="1"/>
                  </a:moveTo>
                  <a:cubicBezTo>
                    <a:pt x="10478" y="1"/>
                    <a:pt x="1" y="14943"/>
                    <a:pt x="10478" y="14943"/>
                  </a:cubicBezTo>
                  <a:cubicBezTo>
                    <a:pt x="20956"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6"/>
            <p:cNvSpPr/>
            <p:nvPr/>
          </p:nvSpPr>
          <p:spPr>
            <a:xfrm>
              <a:off x="3963475" y="669913"/>
              <a:ext cx="333100" cy="237550"/>
            </a:xfrm>
            <a:custGeom>
              <a:avLst/>
              <a:gdLst/>
              <a:ahLst/>
              <a:cxnLst/>
              <a:rect l="l" t="t" r="r" b="b"/>
              <a:pathLst>
                <a:path w="13324" h="9502" extrusionOk="0">
                  <a:moveTo>
                    <a:pt x="6668" y="0"/>
                  </a:moveTo>
                  <a:cubicBezTo>
                    <a:pt x="6668" y="0"/>
                    <a:pt x="1" y="9502"/>
                    <a:pt x="6668" y="9502"/>
                  </a:cubicBezTo>
                  <a:cubicBezTo>
                    <a:pt x="13324" y="9502"/>
                    <a:pt x="6668"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6"/>
            <p:cNvSpPr/>
            <p:nvPr/>
          </p:nvSpPr>
          <p:spPr>
            <a:xfrm>
              <a:off x="4035800" y="747113"/>
              <a:ext cx="76525" cy="169300"/>
            </a:xfrm>
            <a:custGeom>
              <a:avLst/>
              <a:gdLst/>
              <a:ahLst/>
              <a:cxnLst/>
              <a:rect l="l" t="t" r="r" b="b"/>
              <a:pathLst>
                <a:path w="3061" h="6772" extrusionOk="0">
                  <a:moveTo>
                    <a:pt x="1922" y="1"/>
                  </a:moveTo>
                  <a:cubicBezTo>
                    <a:pt x="1675" y="1"/>
                    <a:pt x="1386" y="169"/>
                    <a:pt x="1096" y="508"/>
                  </a:cubicBezTo>
                  <a:cubicBezTo>
                    <a:pt x="477" y="1234"/>
                    <a:pt x="1" y="3913"/>
                    <a:pt x="227" y="5354"/>
                  </a:cubicBezTo>
                  <a:cubicBezTo>
                    <a:pt x="385" y="6308"/>
                    <a:pt x="1018" y="6771"/>
                    <a:pt x="1614" y="6771"/>
                  </a:cubicBezTo>
                  <a:cubicBezTo>
                    <a:pt x="1918" y="6771"/>
                    <a:pt x="2213" y="6651"/>
                    <a:pt x="2430" y="6414"/>
                  </a:cubicBezTo>
                  <a:cubicBezTo>
                    <a:pt x="3061" y="5699"/>
                    <a:pt x="2096" y="4378"/>
                    <a:pt x="2430" y="2925"/>
                  </a:cubicBezTo>
                  <a:cubicBezTo>
                    <a:pt x="2876" y="981"/>
                    <a:pt x="2519" y="1"/>
                    <a:pt x="19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6"/>
            <p:cNvSpPr/>
            <p:nvPr/>
          </p:nvSpPr>
          <p:spPr>
            <a:xfrm>
              <a:off x="4332875" y="729438"/>
              <a:ext cx="523900" cy="373575"/>
            </a:xfrm>
            <a:custGeom>
              <a:avLst/>
              <a:gdLst/>
              <a:ahLst/>
              <a:cxnLst/>
              <a:rect l="l" t="t" r="r" b="b"/>
              <a:pathLst>
                <a:path w="20956" h="14943"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6"/>
            <p:cNvSpPr/>
            <p:nvPr/>
          </p:nvSpPr>
          <p:spPr>
            <a:xfrm>
              <a:off x="4428425" y="809213"/>
              <a:ext cx="333100" cy="237550"/>
            </a:xfrm>
            <a:custGeom>
              <a:avLst/>
              <a:gdLst/>
              <a:ahLst/>
              <a:cxnLst/>
              <a:rect l="l" t="t" r="r" b="b"/>
              <a:pathLst>
                <a:path w="13324" h="9502" extrusionOk="0">
                  <a:moveTo>
                    <a:pt x="6656" y="0"/>
                  </a:moveTo>
                  <a:cubicBezTo>
                    <a:pt x="6656" y="0"/>
                    <a:pt x="0" y="9502"/>
                    <a:pt x="6656" y="9502"/>
                  </a:cubicBezTo>
                  <a:cubicBezTo>
                    <a:pt x="13323" y="9502"/>
                    <a:pt x="6656"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6"/>
            <p:cNvSpPr/>
            <p:nvPr/>
          </p:nvSpPr>
          <p:spPr>
            <a:xfrm>
              <a:off x="4500450" y="886438"/>
              <a:ext cx="76525" cy="169350"/>
            </a:xfrm>
            <a:custGeom>
              <a:avLst/>
              <a:gdLst/>
              <a:ahLst/>
              <a:cxnLst/>
              <a:rect l="l" t="t" r="r" b="b"/>
              <a:pathLst>
                <a:path w="3061" h="6774" extrusionOk="0">
                  <a:moveTo>
                    <a:pt x="1921" y="0"/>
                  </a:moveTo>
                  <a:cubicBezTo>
                    <a:pt x="1674" y="0"/>
                    <a:pt x="1385" y="169"/>
                    <a:pt x="1096" y="507"/>
                  </a:cubicBezTo>
                  <a:cubicBezTo>
                    <a:pt x="477" y="1233"/>
                    <a:pt x="1" y="3912"/>
                    <a:pt x="227" y="5353"/>
                  </a:cubicBezTo>
                  <a:cubicBezTo>
                    <a:pt x="384" y="6312"/>
                    <a:pt x="1014" y="6773"/>
                    <a:pt x="1609" y="6773"/>
                  </a:cubicBezTo>
                  <a:cubicBezTo>
                    <a:pt x="1914" y="6773"/>
                    <a:pt x="2211" y="6651"/>
                    <a:pt x="2429" y="6413"/>
                  </a:cubicBezTo>
                  <a:cubicBezTo>
                    <a:pt x="3060" y="5698"/>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6"/>
            <p:cNvSpPr/>
            <p:nvPr/>
          </p:nvSpPr>
          <p:spPr>
            <a:xfrm>
              <a:off x="4069450" y="1093763"/>
              <a:ext cx="523900" cy="373600"/>
            </a:xfrm>
            <a:custGeom>
              <a:avLst/>
              <a:gdLst/>
              <a:ahLst/>
              <a:cxnLst/>
              <a:rect l="l" t="t" r="r" b="b"/>
              <a:pathLst>
                <a:path w="20956" h="14944" extrusionOk="0">
                  <a:moveTo>
                    <a:pt x="10478" y="1"/>
                  </a:moveTo>
                  <a:cubicBezTo>
                    <a:pt x="10478" y="1"/>
                    <a:pt x="0" y="14943"/>
                    <a:pt x="10478" y="14943"/>
                  </a:cubicBezTo>
                  <a:cubicBezTo>
                    <a:pt x="20955" y="14943"/>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6"/>
            <p:cNvSpPr/>
            <p:nvPr/>
          </p:nvSpPr>
          <p:spPr>
            <a:xfrm>
              <a:off x="4165000" y="1173238"/>
              <a:ext cx="333100" cy="237550"/>
            </a:xfrm>
            <a:custGeom>
              <a:avLst/>
              <a:gdLst/>
              <a:ahLst/>
              <a:cxnLst/>
              <a:rect l="l" t="t" r="r" b="b"/>
              <a:pathLst>
                <a:path w="13324" h="9502" extrusionOk="0">
                  <a:moveTo>
                    <a:pt x="6656" y="1"/>
                  </a:moveTo>
                  <a:cubicBezTo>
                    <a:pt x="6656" y="1"/>
                    <a:pt x="0" y="9502"/>
                    <a:pt x="6656" y="9502"/>
                  </a:cubicBezTo>
                  <a:cubicBezTo>
                    <a:pt x="13323"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6"/>
            <p:cNvSpPr/>
            <p:nvPr/>
          </p:nvSpPr>
          <p:spPr>
            <a:xfrm>
              <a:off x="4237025" y="1250463"/>
              <a:ext cx="76525" cy="169500"/>
            </a:xfrm>
            <a:custGeom>
              <a:avLst/>
              <a:gdLst/>
              <a:ahLst/>
              <a:cxnLst/>
              <a:rect l="l" t="t" r="r" b="b"/>
              <a:pathLst>
                <a:path w="3061" h="6780" extrusionOk="0">
                  <a:moveTo>
                    <a:pt x="1921" y="0"/>
                  </a:moveTo>
                  <a:cubicBezTo>
                    <a:pt x="1674" y="0"/>
                    <a:pt x="1385" y="169"/>
                    <a:pt x="1096" y="507"/>
                  </a:cubicBezTo>
                  <a:cubicBezTo>
                    <a:pt x="477" y="1234"/>
                    <a:pt x="0" y="3913"/>
                    <a:pt x="227" y="5365"/>
                  </a:cubicBezTo>
                  <a:cubicBezTo>
                    <a:pt x="384" y="6316"/>
                    <a:pt x="1013" y="6779"/>
                    <a:pt x="1607" y="6779"/>
                  </a:cubicBezTo>
                  <a:cubicBezTo>
                    <a:pt x="1913" y="6779"/>
                    <a:pt x="2211" y="6656"/>
                    <a:pt x="2429" y="6413"/>
                  </a:cubicBezTo>
                  <a:cubicBezTo>
                    <a:pt x="3060" y="5710"/>
                    <a:pt x="2096" y="4377"/>
                    <a:pt x="2429" y="2936"/>
                  </a:cubicBezTo>
                  <a:cubicBezTo>
                    <a:pt x="2876" y="983"/>
                    <a:pt x="2518" y="0"/>
                    <a:pt x="1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6"/>
            <p:cNvSpPr/>
            <p:nvPr/>
          </p:nvSpPr>
          <p:spPr>
            <a:xfrm>
              <a:off x="4406975" y="1291113"/>
              <a:ext cx="523625" cy="373300"/>
            </a:xfrm>
            <a:custGeom>
              <a:avLst/>
              <a:gdLst/>
              <a:ahLst/>
              <a:cxnLst/>
              <a:rect l="l" t="t" r="r" b="b"/>
              <a:pathLst>
                <a:path w="20945" h="14932" extrusionOk="0">
                  <a:moveTo>
                    <a:pt x="10478" y="1"/>
                  </a:moveTo>
                  <a:cubicBezTo>
                    <a:pt x="10478" y="1"/>
                    <a:pt x="1" y="14931"/>
                    <a:pt x="10478" y="14931"/>
                  </a:cubicBezTo>
                  <a:cubicBezTo>
                    <a:pt x="20944" y="14931"/>
                    <a:pt x="10478" y="1"/>
                    <a:pt x="10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6"/>
            <p:cNvSpPr/>
            <p:nvPr/>
          </p:nvSpPr>
          <p:spPr>
            <a:xfrm>
              <a:off x="4502225" y="1370588"/>
              <a:ext cx="333125" cy="237550"/>
            </a:xfrm>
            <a:custGeom>
              <a:avLst/>
              <a:gdLst/>
              <a:ahLst/>
              <a:cxnLst/>
              <a:rect l="l" t="t" r="r" b="b"/>
              <a:pathLst>
                <a:path w="13325" h="9502" extrusionOk="0">
                  <a:moveTo>
                    <a:pt x="6668" y="1"/>
                  </a:moveTo>
                  <a:cubicBezTo>
                    <a:pt x="6668" y="1"/>
                    <a:pt x="1" y="9502"/>
                    <a:pt x="6668" y="9502"/>
                  </a:cubicBezTo>
                  <a:cubicBezTo>
                    <a:pt x="13324" y="9502"/>
                    <a:pt x="6668" y="1"/>
                    <a:pt x="6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6"/>
            <p:cNvSpPr/>
            <p:nvPr/>
          </p:nvSpPr>
          <p:spPr>
            <a:xfrm>
              <a:off x="4574575" y="1447813"/>
              <a:ext cx="76525" cy="169350"/>
            </a:xfrm>
            <a:custGeom>
              <a:avLst/>
              <a:gdLst/>
              <a:ahLst/>
              <a:cxnLst/>
              <a:rect l="l" t="t" r="r" b="b"/>
              <a:pathLst>
                <a:path w="3061" h="6774" extrusionOk="0">
                  <a:moveTo>
                    <a:pt x="1915" y="0"/>
                  </a:moveTo>
                  <a:cubicBezTo>
                    <a:pt x="1669" y="0"/>
                    <a:pt x="1382" y="169"/>
                    <a:pt x="1096" y="507"/>
                  </a:cubicBezTo>
                  <a:cubicBezTo>
                    <a:pt x="476" y="1234"/>
                    <a:pt x="0" y="3912"/>
                    <a:pt x="226" y="5353"/>
                  </a:cubicBezTo>
                  <a:cubicBezTo>
                    <a:pt x="376" y="6312"/>
                    <a:pt x="1008" y="6773"/>
                    <a:pt x="1602" y="6773"/>
                  </a:cubicBezTo>
                  <a:cubicBezTo>
                    <a:pt x="1908" y="6773"/>
                    <a:pt x="2203" y="6651"/>
                    <a:pt x="2417" y="6413"/>
                  </a:cubicBezTo>
                  <a:cubicBezTo>
                    <a:pt x="3060" y="5698"/>
                    <a:pt x="2084" y="4377"/>
                    <a:pt x="2417" y="2936"/>
                  </a:cubicBezTo>
                  <a:cubicBezTo>
                    <a:pt x="2872" y="983"/>
                    <a:pt x="2511" y="0"/>
                    <a:pt x="1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6"/>
            <p:cNvSpPr/>
            <p:nvPr/>
          </p:nvSpPr>
          <p:spPr>
            <a:xfrm>
              <a:off x="3840250" y="1519413"/>
              <a:ext cx="523600" cy="373600"/>
            </a:xfrm>
            <a:custGeom>
              <a:avLst/>
              <a:gdLst/>
              <a:ahLst/>
              <a:cxnLst/>
              <a:rect l="l" t="t" r="r" b="b"/>
              <a:pathLst>
                <a:path w="20944" h="14944" extrusionOk="0">
                  <a:moveTo>
                    <a:pt x="10466" y="1"/>
                  </a:moveTo>
                  <a:cubicBezTo>
                    <a:pt x="10466" y="1"/>
                    <a:pt x="0" y="14943"/>
                    <a:pt x="10466" y="14943"/>
                  </a:cubicBezTo>
                  <a:cubicBezTo>
                    <a:pt x="20944" y="14943"/>
                    <a:pt x="10466" y="1"/>
                    <a:pt x="10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6"/>
            <p:cNvSpPr/>
            <p:nvPr/>
          </p:nvSpPr>
          <p:spPr>
            <a:xfrm>
              <a:off x="3935500" y="1599188"/>
              <a:ext cx="333100" cy="237550"/>
            </a:xfrm>
            <a:custGeom>
              <a:avLst/>
              <a:gdLst/>
              <a:ahLst/>
              <a:cxnLst/>
              <a:rect l="l" t="t" r="r" b="b"/>
              <a:pathLst>
                <a:path w="13324" h="9502" extrusionOk="0">
                  <a:moveTo>
                    <a:pt x="6656" y="1"/>
                  </a:moveTo>
                  <a:cubicBezTo>
                    <a:pt x="6656" y="1"/>
                    <a:pt x="0" y="9502"/>
                    <a:pt x="6656" y="9502"/>
                  </a:cubicBezTo>
                  <a:cubicBezTo>
                    <a:pt x="13324" y="9502"/>
                    <a:pt x="6656"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6"/>
            <p:cNvSpPr/>
            <p:nvPr/>
          </p:nvSpPr>
          <p:spPr>
            <a:xfrm>
              <a:off x="4007525" y="1676388"/>
              <a:ext cx="76525" cy="169300"/>
            </a:xfrm>
            <a:custGeom>
              <a:avLst/>
              <a:gdLst/>
              <a:ahLst/>
              <a:cxnLst/>
              <a:rect l="l" t="t" r="r" b="b"/>
              <a:pathLst>
                <a:path w="3061" h="6772" extrusionOk="0">
                  <a:moveTo>
                    <a:pt x="1926" y="1"/>
                  </a:moveTo>
                  <a:cubicBezTo>
                    <a:pt x="1681" y="1"/>
                    <a:pt x="1394" y="170"/>
                    <a:pt x="1108" y="508"/>
                  </a:cubicBezTo>
                  <a:cubicBezTo>
                    <a:pt x="477" y="1235"/>
                    <a:pt x="1" y="3913"/>
                    <a:pt x="239" y="5354"/>
                  </a:cubicBezTo>
                  <a:cubicBezTo>
                    <a:pt x="389" y="6308"/>
                    <a:pt x="1024" y="6771"/>
                    <a:pt x="1620" y="6771"/>
                  </a:cubicBezTo>
                  <a:cubicBezTo>
                    <a:pt x="1923" y="6771"/>
                    <a:pt x="2217" y="6651"/>
                    <a:pt x="2430" y="6414"/>
                  </a:cubicBezTo>
                  <a:cubicBezTo>
                    <a:pt x="3061" y="5699"/>
                    <a:pt x="2096" y="4378"/>
                    <a:pt x="2430" y="2925"/>
                  </a:cubicBezTo>
                  <a:cubicBezTo>
                    <a:pt x="2876" y="981"/>
                    <a:pt x="2519" y="1"/>
                    <a:pt x="1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36"/>
          <p:cNvGrpSpPr/>
          <p:nvPr/>
        </p:nvGrpSpPr>
        <p:grpSpPr>
          <a:xfrm rot="10800000">
            <a:off x="309118" y="3519175"/>
            <a:ext cx="1904610" cy="1233626"/>
            <a:chOff x="309118" y="3546600"/>
            <a:chExt cx="1904610" cy="1233626"/>
          </a:xfrm>
        </p:grpSpPr>
        <p:sp>
          <p:nvSpPr>
            <p:cNvPr id="3417" name="Google Shape;3417;p36"/>
            <p:cNvSpPr/>
            <p:nvPr/>
          </p:nvSpPr>
          <p:spPr>
            <a:xfrm>
              <a:off x="610559" y="3937436"/>
              <a:ext cx="1603169" cy="379767"/>
            </a:xfrm>
            <a:custGeom>
              <a:avLst/>
              <a:gdLst/>
              <a:ahLst/>
              <a:cxnLst/>
              <a:rect l="l" t="t" r="r" b="b"/>
              <a:pathLst>
                <a:path w="46035" h="10905" extrusionOk="0">
                  <a:moveTo>
                    <a:pt x="38744" y="0"/>
                  </a:moveTo>
                  <a:cubicBezTo>
                    <a:pt x="38629" y="0"/>
                    <a:pt x="38564" y="5"/>
                    <a:pt x="38564" y="5"/>
                  </a:cubicBezTo>
                  <a:cubicBezTo>
                    <a:pt x="42482" y="100"/>
                    <a:pt x="44839" y="4934"/>
                    <a:pt x="40565" y="6791"/>
                  </a:cubicBezTo>
                  <a:cubicBezTo>
                    <a:pt x="39635" y="7195"/>
                    <a:pt x="38652" y="7362"/>
                    <a:pt x="37593" y="7362"/>
                  </a:cubicBezTo>
                  <a:cubicBezTo>
                    <a:pt x="32905" y="7362"/>
                    <a:pt x="26722" y="4077"/>
                    <a:pt x="16990" y="3445"/>
                  </a:cubicBezTo>
                  <a:cubicBezTo>
                    <a:pt x="16355" y="3404"/>
                    <a:pt x="15740" y="3385"/>
                    <a:pt x="15143" y="3385"/>
                  </a:cubicBezTo>
                  <a:cubicBezTo>
                    <a:pt x="4536" y="3385"/>
                    <a:pt x="0" y="9553"/>
                    <a:pt x="0" y="9553"/>
                  </a:cubicBezTo>
                  <a:cubicBezTo>
                    <a:pt x="0" y="9553"/>
                    <a:pt x="5542" y="5455"/>
                    <a:pt x="14113" y="5455"/>
                  </a:cubicBezTo>
                  <a:cubicBezTo>
                    <a:pt x="14246" y="5455"/>
                    <a:pt x="14380" y="5456"/>
                    <a:pt x="14514" y="5458"/>
                  </a:cubicBezTo>
                  <a:cubicBezTo>
                    <a:pt x="23301" y="5589"/>
                    <a:pt x="31587" y="10601"/>
                    <a:pt x="36767" y="10887"/>
                  </a:cubicBezTo>
                  <a:cubicBezTo>
                    <a:pt x="36980" y="10899"/>
                    <a:pt x="37191" y="10904"/>
                    <a:pt x="37401" y="10904"/>
                  </a:cubicBezTo>
                  <a:cubicBezTo>
                    <a:pt x="42278" y="10904"/>
                    <a:pt x="46034" y="7765"/>
                    <a:pt x="44482" y="3826"/>
                  </a:cubicBezTo>
                  <a:cubicBezTo>
                    <a:pt x="43060" y="221"/>
                    <a:pt x="39574" y="0"/>
                    <a:pt x="38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6"/>
            <p:cNvSpPr/>
            <p:nvPr/>
          </p:nvSpPr>
          <p:spPr>
            <a:xfrm>
              <a:off x="397851" y="3546600"/>
              <a:ext cx="1547484" cy="670486"/>
            </a:xfrm>
            <a:custGeom>
              <a:avLst/>
              <a:gdLst/>
              <a:ahLst/>
              <a:cxnLst/>
              <a:rect l="l" t="t" r="r" b="b"/>
              <a:pathLst>
                <a:path w="44436" h="19253" extrusionOk="0">
                  <a:moveTo>
                    <a:pt x="39417" y="1"/>
                  </a:moveTo>
                  <a:cubicBezTo>
                    <a:pt x="38914" y="1"/>
                    <a:pt x="38401" y="81"/>
                    <a:pt x="37898" y="250"/>
                  </a:cubicBezTo>
                  <a:cubicBezTo>
                    <a:pt x="34755" y="1298"/>
                    <a:pt x="35707" y="3965"/>
                    <a:pt x="35707" y="3965"/>
                  </a:cubicBezTo>
                  <a:cubicBezTo>
                    <a:pt x="35707" y="3965"/>
                    <a:pt x="34933" y="1679"/>
                    <a:pt x="38088" y="1012"/>
                  </a:cubicBezTo>
                  <a:cubicBezTo>
                    <a:pt x="38359" y="955"/>
                    <a:pt x="38626" y="928"/>
                    <a:pt x="38886" y="928"/>
                  </a:cubicBezTo>
                  <a:cubicBezTo>
                    <a:pt x="41652" y="928"/>
                    <a:pt x="43566" y="3987"/>
                    <a:pt x="39898" y="6132"/>
                  </a:cubicBezTo>
                  <a:cubicBezTo>
                    <a:pt x="35898" y="8477"/>
                    <a:pt x="24837" y="6548"/>
                    <a:pt x="17848" y="8299"/>
                  </a:cubicBezTo>
                  <a:cubicBezTo>
                    <a:pt x="6108" y="11216"/>
                    <a:pt x="0" y="19252"/>
                    <a:pt x="0" y="19252"/>
                  </a:cubicBezTo>
                  <a:cubicBezTo>
                    <a:pt x="5001" y="13823"/>
                    <a:pt x="14160" y="9583"/>
                    <a:pt x="25507" y="9583"/>
                  </a:cubicBezTo>
                  <a:cubicBezTo>
                    <a:pt x="26751" y="9583"/>
                    <a:pt x="28020" y="9633"/>
                    <a:pt x="29313" y="9739"/>
                  </a:cubicBezTo>
                  <a:cubicBezTo>
                    <a:pt x="30925" y="9872"/>
                    <a:pt x="32382" y="9941"/>
                    <a:pt x="33694" y="9941"/>
                  </a:cubicBezTo>
                  <a:cubicBezTo>
                    <a:pt x="39450" y="9941"/>
                    <a:pt x="42415" y="8621"/>
                    <a:pt x="43375" y="5596"/>
                  </a:cubicBezTo>
                  <a:cubicBezTo>
                    <a:pt x="44436" y="2243"/>
                    <a:pt x="42072" y="1"/>
                    <a:pt x="39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309118" y="4344117"/>
              <a:ext cx="1339161" cy="304754"/>
            </a:xfrm>
            <a:custGeom>
              <a:avLst/>
              <a:gdLst/>
              <a:ahLst/>
              <a:cxnLst/>
              <a:rect l="l" t="t" r="r" b="b"/>
              <a:pathLst>
                <a:path w="38454" h="8751" extrusionOk="0">
                  <a:moveTo>
                    <a:pt x="31697" y="0"/>
                  </a:moveTo>
                  <a:cubicBezTo>
                    <a:pt x="29164" y="0"/>
                    <a:pt x="25793" y="987"/>
                    <a:pt x="21562" y="2662"/>
                  </a:cubicBezTo>
                  <a:cubicBezTo>
                    <a:pt x="17215" y="4383"/>
                    <a:pt x="13133" y="5362"/>
                    <a:pt x="9127" y="5362"/>
                  </a:cubicBezTo>
                  <a:cubicBezTo>
                    <a:pt x="6067" y="5362"/>
                    <a:pt x="3053" y="4791"/>
                    <a:pt x="0" y="3543"/>
                  </a:cubicBezTo>
                  <a:lnTo>
                    <a:pt x="0" y="3543"/>
                  </a:lnTo>
                  <a:cubicBezTo>
                    <a:pt x="0" y="3543"/>
                    <a:pt x="3715" y="6222"/>
                    <a:pt x="10906" y="6412"/>
                  </a:cubicBezTo>
                  <a:cubicBezTo>
                    <a:pt x="11035" y="6416"/>
                    <a:pt x="11165" y="6417"/>
                    <a:pt x="11296" y="6417"/>
                  </a:cubicBezTo>
                  <a:cubicBezTo>
                    <a:pt x="17730" y="6417"/>
                    <a:pt x="26309" y="2370"/>
                    <a:pt x="31198" y="2370"/>
                  </a:cubicBezTo>
                  <a:cubicBezTo>
                    <a:pt x="31761" y="2370"/>
                    <a:pt x="32275" y="2423"/>
                    <a:pt x="32731" y="2543"/>
                  </a:cubicBezTo>
                  <a:cubicBezTo>
                    <a:pt x="37219" y="3721"/>
                    <a:pt x="35576" y="7746"/>
                    <a:pt x="32361" y="7960"/>
                  </a:cubicBezTo>
                  <a:cubicBezTo>
                    <a:pt x="32232" y="7968"/>
                    <a:pt x="32107" y="7972"/>
                    <a:pt x="31988" y="7972"/>
                  </a:cubicBezTo>
                  <a:cubicBezTo>
                    <a:pt x="29157" y="7972"/>
                    <a:pt x="29266" y="5758"/>
                    <a:pt x="29266" y="5757"/>
                  </a:cubicBezTo>
                  <a:lnTo>
                    <a:pt x="29266" y="5757"/>
                  </a:lnTo>
                  <a:cubicBezTo>
                    <a:pt x="29266" y="5758"/>
                    <a:pt x="29064" y="8591"/>
                    <a:pt x="32385" y="8746"/>
                  </a:cubicBezTo>
                  <a:cubicBezTo>
                    <a:pt x="32460" y="8749"/>
                    <a:pt x="32535" y="8751"/>
                    <a:pt x="32610" y="8751"/>
                  </a:cubicBezTo>
                  <a:cubicBezTo>
                    <a:pt x="35820" y="8751"/>
                    <a:pt x="38453" y="5535"/>
                    <a:pt x="36219" y="2114"/>
                  </a:cubicBezTo>
                  <a:cubicBezTo>
                    <a:pt x="35258" y="651"/>
                    <a:pt x="33754" y="0"/>
                    <a:pt x="3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a:off x="1186592" y="3600891"/>
              <a:ext cx="66237" cy="56730"/>
            </a:xfrm>
            <a:custGeom>
              <a:avLst/>
              <a:gdLst/>
              <a:ahLst/>
              <a:cxnLst/>
              <a:rect l="l" t="t" r="r" b="b"/>
              <a:pathLst>
                <a:path w="1902" h="1629" extrusionOk="0">
                  <a:moveTo>
                    <a:pt x="1113" y="0"/>
                  </a:moveTo>
                  <a:cubicBezTo>
                    <a:pt x="1106" y="0"/>
                    <a:pt x="1099" y="1"/>
                    <a:pt x="1092" y="1"/>
                  </a:cubicBezTo>
                  <a:cubicBezTo>
                    <a:pt x="1087" y="1"/>
                    <a:pt x="1083" y="1"/>
                    <a:pt x="1078" y="1"/>
                  </a:cubicBezTo>
                  <a:cubicBezTo>
                    <a:pt x="361" y="1"/>
                    <a:pt x="0" y="873"/>
                    <a:pt x="509" y="1382"/>
                  </a:cubicBezTo>
                  <a:cubicBezTo>
                    <a:pt x="675" y="1552"/>
                    <a:pt x="881" y="1628"/>
                    <a:pt x="1082" y="1628"/>
                  </a:cubicBezTo>
                  <a:cubicBezTo>
                    <a:pt x="1500" y="1628"/>
                    <a:pt x="1902" y="1301"/>
                    <a:pt x="1902" y="810"/>
                  </a:cubicBezTo>
                  <a:cubicBezTo>
                    <a:pt x="1902" y="365"/>
                    <a:pt x="1556"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a:off x="1805912" y="4001444"/>
              <a:ext cx="66376" cy="56834"/>
            </a:xfrm>
            <a:custGeom>
              <a:avLst/>
              <a:gdLst/>
              <a:ahLst/>
              <a:cxnLst/>
              <a:rect l="l" t="t" r="r" b="b"/>
              <a:pathLst>
                <a:path w="1906" h="1632" extrusionOk="0">
                  <a:moveTo>
                    <a:pt x="1084" y="0"/>
                  </a:moveTo>
                  <a:cubicBezTo>
                    <a:pt x="358" y="0"/>
                    <a:pt x="1" y="869"/>
                    <a:pt x="513" y="1393"/>
                  </a:cubicBezTo>
                  <a:cubicBezTo>
                    <a:pt x="677" y="1558"/>
                    <a:pt x="880" y="1631"/>
                    <a:pt x="1079" y="1631"/>
                  </a:cubicBezTo>
                  <a:cubicBezTo>
                    <a:pt x="1500" y="1631"/>
                    <a:pt x="1906" y="1303"/>
                    <a:pt x="1906" y="810"/>
                  </a:cubicBezTo>
                  <a:cubicBezTo>
                    <a:pt x="1906" y="357"/>
                    <a:pt x="1537"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a:off x="1777321" y="4530498"/>
              <a:ext cx="66376" cy="56834"/>
            </a:xfrm>
            <a:custGeom>
              <a:avLst/>
              <a:gdLst/>
              <a:ahLst/>
              <a:cxnLst/>
              <a:rect l="l" t="t" r="r" b="b"/>
              <a:pathLst>
                <a:path w="1906" h="1632" extrusionOk="0">
                  <a:moveTo>
                    <a:pt x="1096" y="0"/>
                  </a:moveTo>
                  <a:cubicBezTo>
                    <a:pt x="369" y="0"/>
                    <a:pt x="0" y="882"/>
                    <a:pt x="512" y="1393"/>
                  </a:cubicBezTo>
                  <a:cubicBezTo>
                    <a:pt x="680" y="1558"/>
                    <a:pt x="884" y="1631"/>
                    <a:pt x="1084" y="1631"/>
                  </a:cubicBezTo>
                  <a:cubicBezTo>
                    <a:pt x="1505" y="1631"/>
                    <a:pt x="1905" y="1303"/>
                    <a:pt x="1905" y="810"/>
                  </a:cubicBezTo>
                  <a:cubicBezTo>
                    <a:pt x="1905" y="358"/>
                    <a:pt x="1548"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566993" y="3768815"/>
              <a:ext cx="66376" cy="56939"/>
            </a:xfrm>
            <a:custGeom>
              <a:avLst/>
              <a:gdLst/>
              <a:ahLst/>
              <a:cxnLst/>
              <a:rect l="l" t="t" r="r" b="b"/>
              <a:pathLst>
                <a:path w="1906" h="1635" extrusionOk="0">
                  <a:moveTo>
                    <a:pt x="1084" y="1"/>
                  </a:moveTo>
                  <a:cubicBezTo>
                    <a:pt x="358" y="1"/>
                    <a:pt x="1" y="882"/>
                    <a:pt x="513" y="1394"/>
                  </a:cubicBezTo>
                  <a:cubicBezTo>
                    <a:pt x="679" y="1560"/>
                    <a:pt x="884"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973744" y="4723287"/>
              <a:ext cx="66376" cy="56939"/>
            </a:xfrm>
            <a:custGeom>
              <a:avLst/>
              <a:gdLst/>
              <a:ahLst/>
              <a:cxnLst/>
              <a:rect l="l" t="t" r="r" b="b"/>
              <a:pathLst>
                <a:path w="1906" h="1635" extrusionOk="0">
                  <a:moveTo>
                    <a:pt x="1084" y="1"/>
                  </a:moveTo>
                  <a:cubicBezTo>
                    <a:pt x="358" y="1"/>
                    <a:pt x="1" y="882"/>
                    <a:pt x="513" y="1394"/>
                  </a:cubicBezTo>
                  <a:cubicBezTo>
                    <a:pt x="679" y="1560"/>
                    <a:pt x="885" y="1635"/>
                    <a:pt x="1086" y="1635"/>
                  </a:cubicBezTo>
                  <a:cubicBezTo>
                    <a:pt x="1504" y="1635"/>
                    <a:pt x="1906" y="1313"/>
                    <a:pt x="1906" y="822"/>
                  </a:cubicBezTo>
                  <a:cubicBezTo>
                    <a:pt x="1906" y="370"/>
                    <a:pt x="1537"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457700" y="123556"/>
            <a:ext cx="3266213"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154A280-FD7F-642C-E5B6-401800DD3D9A}"/>
              </a:ext>
            </a:extLst>
          </p:cNvPr>
          <p:cNvPicPr>
            <a:picLocks noChangeAspect="1"/>
          </p:cNvPicPr>
          <p:nvPr/>
        </p:nvPicPr>
        <p:blipFill>
          <a:blip r:embed="rId2"/>
          <a:stretch>
            <a:fillRect/>
          </a:stretch>
        </p:blipFill>
        <p:spPr>
          <a:xfrm>
            <a:off x="107156" y="241496"/>
            <a:ext cx="4166325" cy="2114550"/>
          </a:xfrm>
          <a:prstGeom prst="rect">
            <a:avLst/>
          </a:prstGeom>
        </p:spPr>
      </p:pic>
      <p:sp>
        <p:nvSpPr>
          <p:cNvPr id="5" name="TextBox 4">
            <a:extLst>
              <a:ext uri="{FF2B5EF4-FFF2-40B4-BE49-F238E27FC236}">
                <a16:creationId xmlns:a16="http://schemas.microsoft.com/office/drawing/2014/main" id="{74832ACE-D669-0506-AE94-A9E89D92F9CE}"/>
              </a:ext>
            </a:extLst>
          </p:cNvPr>
          <p:cNvSpPr txBox="1"/>
          <p:nvPr/>
        </p:nvSpPr>
        <p:spPr>
          <a:xfrm>
            <a:off x="4457700" y="578644"/>
            <a:ext cx="4386263"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Can you create a geographical map in Power BI showing the distribution of cities in the dataset based on their latitude and longitude? (Q-1)</a:t>
            </a:r>
            <a:endParaRPr lang="en-IN" sz="20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E9B226CC-1C29-D9E8-2D0E-39AE53CA90B9}"/>
              </a:ext>
            </a:extLst>
          </p:cNvPr>
          <p:cNvSpPr txBox="1">
            <a:spLocks/>
          </p:cNvSpPr>
          <p:nvPr/>
        </p:nvSpPr>
        <p:spPr>
          <a:xfrm>
            <a:off x="107156" y="2333490"/>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3D7CB12-EEF3-7FDF-2A94-EDCC7776A9AF}"/>
              </a:ext>
            </a:extLst>
          </p:cNvPr>
          <p:cNvSpPr txBox="1"/>
          <p:nvPr/>
        </p:nvSpPr>
        <p:spPr>
          <a:xfrm>
            <a:off x="185736" y="2810009"/>
            <a:ext cx="8958263"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Map Visual represents the Distribution of Cities based on the Latitude and Longitude. The each Colour represents each city in the Map Visual. To know about the city name, we can make it clear in Power BI by placing the cursor over the colour and it will showcase us the city name, latitude and longitude.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01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572000" y="91353"/>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2ABD583-FE8F-D4C4-C952-237528C218E9}"/>
              </a:ext>
            </a:extLst>
          </p:cNvPr>
          <p:cNvPicPr>
            <a:picLocks noChangeAspect="1"/>
          </p:cNvPicPr>
          <p:nvPr/>
        </p:nvPicPr>
        <p:blipFill>
          <a:blip r:embed="rId2"/>
          <a:stretch>
            <a:fillRect/>
          </a:stretch>
        </p:blipFill>
        <p:spPr>
          <a:xfrm>
            <a:off x="81726" y="91353"/>
            <a:ext cx="4351397" cy="2230365"/>
          </a:xfrm>
          <a:prstGeom prst="rect">
            <a:avLst/>
          </a:prstGeom>
        </p:spPr>
      </p:pic>
      <p:sp>
        <p:nvSpPr>
          <p:cNvPr id="5" name="TextBox 4">
            <a:extLst>
              <a:ext uri="{FF2B5EF4-FFF2-40B4-BE49-F238E27FC236}">
                <a16:creationId xmlns:a16="http://schemas.microsoft.com/office/drawing/2014/main" id="{83283C32-9327-2780-9595-840910B2227A}"/>
              </a:ext>
            </a:extLst>
          </p:cNvPr>
          <p:cNvSpPr txBox="1"/>
          <p:nvPr/>
        </p:nvSpPr>
        <p:spPr>
          <a:xfrm>
            <a:off x="4457700" y="578644"/>
            <a:ext cx="4386263"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How does humidity vary across different cities? Generate a heatmap in Power BI to visualize this variation. (Q-5)</a:t>
            </a:r>
            <a:endParaRPr lang="en-IN" sz="20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107156" y="2333490"/>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B93864-3D74-3831-34C2-178CBB6BA9A5}"/>
              </a:ext>
            </a:extLst>
          </p:cNvPr>
          <p:cNvSpPr txBox="1"/>
          <p:nvPr/>
        </p:nvSpPr>
        <p:spPr>
          <a:xfrm>
            <a:off x="107156" y="2810009"/>
            <a:ext cx="8808244"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visual is the Heat Map, showing the Humidity across different Cities. The humidity data we have is for every hour and there can be vary difference in the Humidity across over the Cities. Here the Variation can be seen clearly by zoom on the Visual in Power Bi, which Provides us the more Insights.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6339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572000" y="91353"/>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107156" y="2333490"/>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86F0EAE-B090-12A5-BDC2-384E46D332DF}"/>
              </a:ext>
            </a:extLst>
          </p:cNvPr>
          <p:cNvPicPr>
            <a:picLocks noChangeAspect="1"/>
          </p:cNvPicPr>
          <p:nvPr/>
        </p:nvPicPr>
        <p:blipFill>
          <a:blip r:embed="rId2"/>
          <a:stretch>
            <a:fillRect/>
          </a:stretch>
        </p:blipFill>
        <p:spPr>
          <a:xfrm>
            <a:off x="107156" y="0"/>
            <a:ext cx="4464844" cy="2393495"/>
          </a:xfrm>
          <a:prstGeom prst="rect">
            <a:avLst/>
          </a:prstGeom>
        </p:spPr>
      </p:pic>
      <p:sp>
        <p:nvSpPr>
          <p:cNvPr id="9" name="TextBox 8">
            <a:extLst>
              <a:ext uri="{FF2B5EF4-FFF2-40B4-BE49-F238E27FC236}">
                <a16:creationId xmlns:a16="http://schemas.microsoft.com/office/drawing/2014/main" id="{6FBD909E-D782-FD87-5F14-23D58F2F5EAE}"/>
              </a:ext>
            </a:extLst>
          </p:cNvPr>
          <p:cNvSpPr txBox="1"/>
          <p:nvPr/>
        </p:nvSpPr>
        <p:spPr>
          <a:xfrm>
            <a:off x="4650581" y="659225"/>
            <a:ext cx="4386263"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Can you build a heatmap in Power BI to show the temperature ranges for cities across different countries? (Q-11)</a:t>
            </a:r>
            <a:endParaRPr lang="en-IN"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1645226-6321-6AF0-ACF4-6A1DFBDE3004}"/>
              </a:ext>
            </a:extLst>
          </p:cNvPr>
          <p:cNvSpPr txBox="1"/>
          <p:nvPr/>
        </p:nvSpPr>
        <p:spPr>
          <a:xfrm>
            <a:off x="107156" y="2810009"/>
            <a:ext cx="9036844"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is the Heatmap Visual, showing us the temperature ranges for the cities across different Countries. The each country wise can be see with the help of Slicer, possible in Power BI only.</a:t>
            </a:r>
            <a:endParaRPr lang="en-IN"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2ABFEEB7-6234-9B34-6156-3D9F003230AA}"/>
              </a:ext>
            </a:extLst>
          </p:cNvPr>
          <p:cNvPicPr>
            <a:picLocks noChangeAspect="1"/>
          </p:cNvPicPr>
          <p:nvPr/>
        </p:nvPicPr>
        <p:blipFill>
          <a:blip r:embed="rId3"/>
          <a:stretch>
            <a:fillRect/>
          </a:stretch>
        </p:blipFill>
        <p:spPr>
          <a:xfrm>
            <a:off x="7693819" y="3635535"/>
            <a:ext cx="1343025" cy="1416612"/>
          </a:xfrm>
          <a:prstGeom prst="rect">
            <a:avLst/>
          </a:prstGeom>
        </p:spPr>
      </p:pic>
      <p:sp>
        <p:nvSpPr>
          <p:cNvPr id="13" name="TextBox 12">
            <a:extLst>
              <a:ext uri="{FF2B5EF4-FFF2-40B4-BE49-F238E27FC236}">
                <a16:creationId xmlns:a16="http://schemas.microsoft.com/office/drawing/2014/main" id="{2E12E179-08B0-EF90-64BE-F85489CB3471}"/>
              </a:ext>
            </a:extLst>
          </p:cNvPr>
          <p:cNvSpPr txBox="1"/>
          <p:nvPr/>
        </p:nvSpPr>
        <p:spPr>
          <a:xfrm>
            <a:off x="5036345" y="4196466"/>
            <a:ext cx="2128835" cy="307777"/>
          </a:xfrm>
          <a:prstGeom prst="rect">
            <a:avLst/>
          </a:prstGeom>
          <a:noFill/>
        </p:spPr>
        <p:txBody>
          <a:bodyPr wrap="square" rtlCol="0">
            <a:spAutoFit/>
          </a:bodyPr>
          <a:lstStyle/>
          <a:p>
            <a:r>
              <a:rPr lang="en-GB" b="1" dirty="0"/>
              <a:t>Country Name Slicer</a:t>
            </a:r>
            <a:endParaRPr lang="en-IN" b="1" dirty="0"/>
          </a:p>
        </p:txBody>
      </p:sp>
      <p:sp>
        <p:nvSpPr>
          <p:cNvPr id="14" name="Arrow: Right 13">
            <a:extLst>
              <a:ext uri="{FF2B5EF4-FFF2-40B4-BE49-F238E27FC236}">
                <a16:creationId xmlns:a16="http://schemas.microsoft.com/office/drawing/2014/main" id="{5654B134-8174-CA3A-FF70-404017C9A11F}"/>
              </a:ext>
            </a:extLst>
          </p:cNvPr>
          <p:cNvSpPr/>
          <p:nvPr/>
        </p:nvSpPr>
        <p:spPr>
          <a:xfrm>
            <a:off x="6958013" y="4350355"/>
            <a:ext cx="592931"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4529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572000" y="91353"/>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3283C32-9327-2780-9595-840910B2227A}"/>
              </a:ext>
            </a:extLst>
          </p:cNvPr>
          <p:cNvSpPr txBox="1"/>
          <p:nvPr/>
        </p:nvSpPr>
        <p:spPr>
          <a:xfrm>
            <a:off x="4457700" y="578644"/>
            <a:ext cx="4386263"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In Power BI, can you create a bar chart representing the top 10 countries with the highest number of cities in the dataset? (Q-2)</a:t>
            </a:r>
            <a:endParaRPr lang="en-IN" sz="20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107156" y="2333490"/>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B93864-3D74-3831-34C2-178CBB6BA9A5}"/>
              </a:ext>
            </a:extLst>
          </p:cNvPr>
          <p:cNvSpPr txBox="1"/>
          <p:nvPr/>
        </p:nvSpPr>
        <p:spPr>
          <a:xfrm>
            <a:off x="107156" y="2810009"/>
            <a:ext cx="8808244" cy="1631216"/>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chart represent the bar chart with Countries along with their number of Cities. The actual question is to find the top 10 Countries with highest number of Cities, but as per the data there are only 3 Countries over there. So, with that we can not find top 10 from 3. So, it represents the Number of Cities in Descending Order from each Country.</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99F9540-26A9-2DF8-53E5-518CEC5B500B}"/>
              </a:ext>
            </a:extLst>
          </p:cNvPr>
          <p:cNvPicPr>
            <a:picLocks noChangeAspect="1"/>
          </p:cNvPicPr>
          <p:nvPr/>
        </p:nvPicPr>
        <p:blipFill>
          <a:blip r:embed="rId2"/>
          <a:stretch>
            <a:fillRect/>
          </a:stretch>
        </p:blipFill>
        <p:spPr>
          <a:xfrm>
            <a:off x="177476" y="140542"/>
            <a:ext cx="3802710" cy="1938289"/>
          </a:xfrm>
          <a:prstGeom prst="rect">
            <a:avLst/>
          </a:prstGeom>
        </p:spPr>
      </p:pic>
    </p:spTree>
    <p:extLst>
      <p:ext uri="{BB962C8B-B14F-4D97-AF65-F5344CB8AC3E}">
        <p14:creationId xmlns:p14="http://schemas.microsoft.com/office/powerpoint/2010/main" val="411861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3671888" y="533533"/>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3283C32-9327-2780-9595-840910B2227A}"/>
              </a:ext>
            </a:extLst>
          </p:cNvPr>
          <p:cNvSpPr txBox="1"/>
          <p:nvPr/>
        </p:nvSpPr>
        <p:spPr>
          <a:xfrm>
            <a:off x="3671888" y="1010052"/>
            <a:ext cx="5243513"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Create a bar chart in Power BI to highlight cities with the highest and lowest average temperatures in the dataset. (Q-12)</a:t>
            </a:r>
            <a:endParaRPr lang="en-IN" sz="20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0" y="2772063"/>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B93864-3D74-3831-34C2-178CBB6BA9A5}"/>
              </a:ext>
            </a:extLst>
          </p:cNvPr>
          <p:cNvSpPr txBox="1"/>
          <p:nvPr/>
        </p:nvSpPr>
        <p:spPr>
          <a:xfrm>
            <a:off x="0" y="3248582"/>
            <a:ext cx="8808244"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Here, the bar chart visual us the highest and lowest average temperature from all over the Cities present in the given data. We made the average of all the cities and highlighted the Miami with 298.18 (Highest) Average of temperature and Montreal with 280.34 (Lowest).</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0887EB2-01D5-2951-A4BE-2827C43EB91A}"/>
              </a:ext>
            </a:extLst>
          </p:cNvPr>
          <p:cNvPicPr>
            <a:picLocks noChangeAspect="1"/>
          </p:cNvPicPr>
          <p:nvPr/>
        </p:nvPicPr>
        <p:blipFill>
          <a:blip r:embed="rId2"/>
          <a:stretch>
            <a:fillRect/>
          </a:stretch>
        </p:blipFill>
        <p:spPr>
          <a:xfrm>
            <a:off x="107156" y="91353"/>
            <a:ext cx="3400426" cy="2644703"/>
          </a:xfrm>
          <a:prstGeom prst="rect">
            <a:avLst/>
          </a:prstGeom>
        </p:spPr>
      </p:pic>
    </p:spTree>
    <p:extLst>
      <p:ext uri="{BB962C8B-B14F-4D97-AF65-F5344CB8AC3E}">
        <p14:creationId xmlns:p14="http://schemas.microsoft.com/office/powerpoint/2010/main" val="1675349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7C3935-EE2A-04FA-6B7E-04E1E8E835A3}"/>
              </a:ext>
            </a:extLst>
          </p:cNvPr>
          <p:cNvPicPr>
            <a:picLocks noChangeAspect="1"/>
          </p:cNvPicPr>
          <p:nvPr/>
        </p:nvPicPr>
        <p:blipFill>
          <a:blip r:embed="rId2"/>
          <a:stretch>
            <a:fillRect/>
          </a:stretch>
        </p:blipFill>
        <p:spPr>
          <a:xfrm>
            <a:off x="739749" y="629586"/>
            <a:ext cx="7664502" cy="4344922"/>
          </a:xfrm>
          <a:prstGeom prst="rect">
            <a:avLst/>
          </a:prstGeom>
        </p:spPr>
      </p:pic>
      <p:sp>
        <p:nvSpPr>
          <p:cNvPr id="2" name="TextBox 1">
            <a:extLst>
              <a:ext uri="{FF2B5EF4-FFF2-40B4-BE49-F238E27FC236}">
                <a16:creationId xmlns:a16="http://schemas.microsoft.com/office/drawing/2014/main" id="{648F2F13-28E6-D192-90E3-E185BAA71AA7}"/>
              </a:ext>
            </a:extLst>
          </p:cNvPr>
          <p:cNvSpPr txBox="1"/>
          <p:nvPr/>
        </p:nvSpPr>
        <p:spPr>
          <a:xfrm>
            <a:off x="1918741" y="168992"/>
            <a:ext cx="5074171" cy="400110"/>
          </a:xfrm>
          <a:prstGeom prst="rect">
            <a:avLst/>
          </a:prstGeom>
          <a:noFill/>
        </p:spPr>
        <p:txBody>
          <a:bodyPr wrap="square" rtlCol="0">
            <a:spAutoFit/>
          </a:bodyPr>
          <a:lstStyle/>
          <a:p>
            <a:pPr algn="ctr"/>
            <a:r>
              <a:rPr lang="en-GB" sz="2000" u="sng" dirty="0">
                <a:solidFill>
                  <a:schemeClr val="bg1">
                    <a:lumMod val="10000"/>
                  </a:schemeClr>
                </a:solidFill>
                <a:latin typeface="Cooper Black" panose="0208090404030B020404" pitchFamily="18" charset="0"/>
                <a:cs typeface="Times New Roman" panose="02020603050405020304" pitchFamily="18" charset="0"/>
              </a:rPr>
              <a:t>WEATHER TREND ANALYSIS VIEW</a:t>
            </a:r>
            <a:endParaRPr lang="en-IN" sz="2000" u="sng" dirty="0">
              <a:solidFill>
                <a:schemeClr val="bg1">
                  <a:lumMod val="10000"/>
                </a:schemeClr>
              </a:solidFill>
              <a:latin typeface="Cooper Black" panose="0208090404030B020404" pitchFamily="18" charset="0"/>
              <a:cs typeface="Times New Roman" panose="02020603050405020304" pitchFamily="18" charset="0"/>
            </a:endParaRPr>
          </a:p>
        </p:txBody>
      </p:sp>
    </p:spTree>
    <p:extLst>
      <p:ext uri="{BB962C8B-B14F-4D97-AF65-F5344CB8AC3E}">
        <p14:creationId xmlns:p14="http://schemas.microsoft.com/office/powerpoint/2010/main" val="3977511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171950" y="97051"/>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0" y="2122751"/>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B93864-3D74-3831-34C2-178CBB6BA9A5}"/>
              </a:ext>
            </a:extLst>
          </p:cNvPr>
          <p:cNvSpPr txBox="1"/>
          <p:nvPr/>
        </p:nvSpPr>
        <p:spPr>
          <a:xfrm>
            <a:off x="-57150" y="2564520"/>
            <a:ext cx="8808244" cy="1631216"/>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line chart represents the Average Temperature trends over the time. The dotted line represents the trend line which will help us to understand the direction of trend over time. The extreme temperature points has been highlighted with black dotes. To understand the trend for each city, can be possible in Power Bi with the help of a Slicer of City.</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A9E0B6C-8C1F-F344-CE3B-1B67922B24D0}"/>
              </a:ext>
            </a:extLst>
          </p:cNvPr>
          <p:cNvPicPr>
            <a:picLocks noChangeAspect="1"/>
          </p:cNvPicPr>
          <p:nvPr/>
        </p:nvPicPr>
        <p:blipFill>
          <a:blip r:embed="rId2"/>
          <a:stretch>
            <a:fillRect/>
          </a:stretch>
        </p:blipFill>
        <p:spPr>
          <a:xfrm>
            <a:off x="88895" y="94961"/>
            <a:ext cx="3854455" cy="2054882"/>
          </a:xfrm>
          <a:prstGeom prst="rect">
            <a:avLst/>
          </a:prstGeom>
        </p:spPr>
      </p:pic>
      <p:sp>
        <p:nvSpPr>
          <p:cNvPr id="9" name="TextBox 8">
            <a:extLst>
              <a:ext uri="{FF2B5EF4-FFF2-40B4-BE49-F238E27FC236}">
                <a16:creationId xmlns:a16="http://schemas.microsoft.com/office/drawing/2014/main" id="{9CF7ED10-468F-6A79-D6BE-D09B261A33C6}"/>
              </a:ext>
            </a:extLst>
          </p:cNvPr>
          <p:cNvSpPr txBox="1"/>
          <p:nvPr/>
        </p:nvSpPr>
        <p:spPr>
          <a:xfrm>
            <a:off x="4171950" y="536730"/>
            <a:ext cx="4736306"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Create a line chart in Power BI to display the temperature trends over time for a selected city. Highlight extreme temperature events? (Q-4)</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D8AF323-1BFD-C21E-83BE-A38667F3D15E}"/>
              </a:ext>
            </a:extLst>
          </p:cNvPr>
          <p:cNvPicPr>
            <a:picLocks noChangeAspect="1"/>
          </p:cNvPicPr>
          <p:nvPr/>
        </p:nvPicPr>
        <p:blipFill>
          <a:blip r:embed="rId3"/>
          <a:stretch>
            <a:fillRect/>
          </a:stretch>
        </p:blipFill>
        <p:spPr>
          <a:xfrm>
            <a:off x="7343775" y="3851119"/>
            <a:ext cx="1722254" cy="1200291"/>
          </a:xfrm>
          <a:prstGeom prst="rect">
            <a:avLst/>
          </a:prstGeom>
        </p:spPr>
      </p:pic>
      <p:sp>
        <p:nvSpPr>
          <p:cNvPr id="6" name="TextBox 5">
            <a:extLst>
              <a:ext uri="{FF2B5EF4-FFF2-40B4-BE49-F238E27FC236}">
                <a16:creationId xmlns:a16="http://schemas.microsoft.com/office/drawing/2014/main" id="{BFB428DE-73A1-62B9-998E-40FAA3D98711}"/>
              </a:ext>
            </a:extLst>
          </p:cNvPr>
          <p:cNvSpPr txBox="1"/>
          <p:nvPr/>
        </p:nvSpPr>
        <p:spPr>
          <a:xfrm>
            <a:off x="5122069" y="4422104"/>
            <a:ext cx="1807370" cy="369332"/>
          </a:xfrm>
          <a:prstGeom prst="rect">
            <a:avLst/>
          </a:prstGeom>
          <a:noFill/>
        </p:spPr>
        <p:txBody>
          <a:bodyPr wrap="square" rtlCol="0">
            <a:spAutoFit/>
          </a:bodyPr>
          <a:lstStyle/>
          <a:p>
            <a:r>
              <a:rPr lang="en-GB" sz="1800" b="1" dirty="0"/>
              <a:t>Slicer for City </a:t>
            </a:r>
            <a:endParaRPr lang="en-IN" sz="1800" b="1" dirty="0"/>
          </a:p>
        </p:txBody>
      </p:sp>
      <p:sp>
        <p:nvSpPr>
          <p:cNvPr id="10" name="Arrow: Right 9">
            <a:extLst>
              <a:ext uri="{FF2B5EF4-FFF2-40B4-BE49-F238E27FC236}">
                <a16:creationId xmlns:a16="http://schemas.microsoft.com/office/drawing/2014/main" id="{DF5656F9-F263-51AD-06D0-82180ECE7A38}"/>
              </a:ext>
            </a:extLst>
          </p:cNvPr>
          <p:cNvSpPr/>
          <p:nvPr/>
        </p:nvSpPr>
        <p:spPr>
          <a:xfrm>
            <a:off x="6893719" y="4606770"/>
            <a:ext cx="328612"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8273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319592" y="338548"/>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0" y="2122751"/>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B93864-3D74-3831-34C2-178CBB6BA9A5}"/>
              </a:ext>
            </a:extLst>
          </p:cNvPr>
          <p:cNvSpPr txBox="1"/>
          <p:nvPr/>
        </p:nvSpPr>
        <p:spPr>
          <a:xfrm>
            <a:off x="-57150" y="2564520"/>
            <a:ext cx="8808244" cy="1938992"/>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time series line chart is been showing us the overall temperature of the entire dataset. There is pattern been followed up every Year. The trend is been moving in the wave direction. Like in the beginning of the year the temperature is below 280 and gradually increasing up to 290 above in the middle of the year and again starts decreasing to the end of the year. Its been happening every Year (Mostly the Same Trend.)</a:t>
            </a:r>
            <a:endParaRPr lang="en-IN"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CF7ED10-468F-6A79-D6BE-D09B261A33C6}"/>
              </a:ext>
            </a:extLst>
          </p:cNvPr>
          <p:cNvSpPr txBox="1"/>
          <p:nvPr/>
        </p:nvSpPr>
        <p:spPr>
          <a:xfrm>
            <a:off x="4319592" y="815067"/>
            <a:ext cx="4736306"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Create a time-series line chart in Power BI to show the overall temperature trends over the entire dataset? (Q-7)</a:t>
            </a:r>
            <a:endParaRPr lang="en-IN"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3AD4245-4754-0B22-FBE0-5E74A1D003B7}"/>
              </a:ext>
            </a:extLst>
          </p:cNvPr>
          <p:cNvPicPr>
            <a:picLocks noChangeAspect="1"/>
          </p:cNvPicPr>
          <p:nvPr/>
        </p:nvPicPr>
        <p:blipFill>
          <a:blip r:embed="rId2"/>
          <a:stretch>
            <a:fillRect/>
          </a:stretch>
        </p:blipFill>
        <p:spPr>
          <a:xfrm>
            <a:off x="82477" y="97051"/>
            <a:ext cx="4160911" cy="2025700"/>
          </a:xfrm>
          <a:prstGeom prst="rect">
            <a:avLst/>
          </a:prstGeom>
        </p:spPr>
      </p:pic>
    </p:spTree>
    <p:extLst>
      <p:ext uri="{BB962C8B-B14F-4D97-AF65-F5344CB8AC3E}">
        <p14:creationId xmlns:p14="http://schemas.microsoft.com/office/powerpoint/2010/main" val="420300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357687" y="113804"/>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0" y="2122751"/>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CF7ED10-468F-6A79-D6BE-D09B261A33C6}"/>
              </a:ext>
            </a:extLst>
          </p:cNvPr>
          <p:cNvSpPr txBox="1"/>
          <p:nvPr/>
        </p:nvSpPr>
        <p:spPr>
          <a:xfrm>
            <a:off x="4357687" y="528800"/>
            <a:ext cx="4736306"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Can you create a time-series chart in Power BI showing the relationship between wind speed and air pressure for a specific city? (Q-6)</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D8AF323-1BFD-C21E-83BE-A38667F3D15E}"/>
              </a:ext>
            </a:extLst>
          </p:cNvPr>
          <p:cNvPicPr>
            <a:picLocks noChangeAspect="1"/>
          </p:cNvPicPr>
          <p:nvPr/>
        </p:nvPicPr>
        <p:blipFill>
          <a:blip r:embed="rId2"/>
          <a:stretch>
            <a:fillRect/>
          </a:stretch>
        </p:blipFill>
        <p:spPr>
          <a:xfrm>
            <a:off x="7343775" y="3851119"/>
            <a:ext cx="1722254" cy="1200291"/>
          </a:xfrm>
          <a:prstGeom prst="rect">
            <a:avLst/>
          </a:prstGeom>
        </p:spPr>
      </p:pic>
      <p:sp>
        <p:nvSpPr>
          <p:cNvPr id="6" name="TextBox 5">
            <a:extLst>
              <a:ext uri="{FF2B5EF4-FFF2-40B4-BE49-F238E27FC236}">
                <a16:creationId xmlns:a16="http://schemas.microsoft.com/office/drawing/2014/main" id="{BFB428DE-73A1-62B9-998E-40FAA3D98711}"/>
              </a:ext>
            </a:extLst>
          </p:cNvPr>
          <p:cNvSpPr txBox="1"/>
          <p:nvPr/>
        </p:nvSpPr>
        <p:spPr>
          <a:xfrm>
            <a:off x="5122069" y="4422104"/>
            <a:ext cx="1807370" cy="369332"/>
          </a:xfrm>
          <a:prstGeom prst="rect">
            <a:avLst/>
          </a:prstGeom>
          <a:noFill/>
        </p:spPr>
        <p:txBody>
          <a:bodyPr wrap="square" rtlCol="0">
            <a:spAutoFit/>
          </a:bodyPr>
          <a:lstStyle/>
          <a:p>
            <a:r>
              <a:rPr lang="en-GB" sz="1800" b="1" dirty="0"/>
              <a:t>Slicer for City </a:t>
            </a:r>
            <a:endParaRPr lang="en-IN" sz="1800" b="1" dirty="0"/>
          </a:p>
        </p:txBody>
      </p:sp>
      <p:sp>
        <p:nvSpPr>
          <p:cNvPr id="10" name="Arrow: Right 9">
            <a:extLst>
              <a:ext uri="{FF2B5EF4-FFF2-40B4-BE49-F238E27FC236}">
                <a16:creationId xmlns:a16="http://schemas.microsoft.com/office/drawing/2014/main" id="{DF5656F9-F263-51AD-06D0-82180ECE7A38}"/>
              </a:ext>
            </a:extLst>
          </p:cNvPr>
          <p:cNvSpPr/>
          <p:nvPr/>
        </p:nvSpPr>
        <p:spPr>
          <a:xfrm>
            <a:off x="6893719" y="4606770"/>
            <a:ext cx="328612"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9304D090-D121-CFBE-4D5D-3F47DDD2F1D0}"/>
              </a:ext>
            </a:extLst>
          </p:cNvPr>
          <p:cNvPicPr>
            <a:picLocks noChangeAspect="1"/>
          </p:cNvPicPr>
          <p:nvPr/>
        </p:nvPicPr>
        <p:blipFill>
          <a:blip r:embed="rId3"/>
          <a:stretch>
            <a:fillRect/>
          </a:stretch>
        </p:blipFill>
        <p:spPr>
          <a:xfrm>
            <a:off x="107156" y="97051"/>
            <a:ext cx="4250531" cy="2025700"/>
          </a:xfrm>
          <a:prstGeom prst="rect">
            <a:avLst/>
          </a:prstGeom>
        </p:spPr>
      </p:pic>
      <p:sp>
        <p:nvSpPr>
          <p:cNvPr id="12" name="TextBox 11">
            <a:extLst>
              <a:ext uri="{FF2B5EF4-FFF2-40B4-BE49-F238E27FC236}">
                <a16:creationId xmlns:a16="http://schemas.microsoft.com/office/drawing/2014/main" id="{32DA7827-CBE0-0226-7FE3-DEB05AA76ED5}"/>
              </a:ext>
            </a:extLst>
          </p:cNvPr>
          <p:cNvSpPr txBox="1"/>
          <p:nvPr/>
        </p:nvSpPr>
        <p:spPr>
          <a:xfrm>
            <a:off x="-1" y="2515101"/>
            <a:ext cx="8665369" cy="1631216"/>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relationship between wind speed and Pressure over a time can be positive relation which means, the larger the wind speed the larger the pressure. Strong winds are accompanied by high pressure causing storm-like situations. To know the relation between air pressure and wind speed for each City, use of Slicer will make more Understandable.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6559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193380" y="113804"/>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0" y="2122751"/>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CF7ED10-468F-6A79-D6BE-D09B261A33C6}"/>
              </a:ext>
            </a:extLst>
          </p:cNvPr>
          <p:cNvSpPr txBox="1"/>
          <p:nvPr/>
        </p:nvSpPr>
        <p:spPr>
          <a:xfrm>
            <a:off x="4193380" y="535944"/>
            <a:ext cx="4736306"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How does the distribution of cities in terms of latitude vary across different continents? Create a scatter plot in Power BI to illustrate this? (Q-3)</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4850E24-BECE-21BC-CD7D-30DA848F1C0E}"/>
              </a:ext>
            </a:extLst>
          </p:cNvPr>
          <p:cNvPicPr>
            <a:picLocks noChangeAspect="1"/>
          </p:cNvPicPr>
          <p:nvPr/>
        </p:nvPicPr>
        <p:blipFill>
          <a:blip r:embed="rId2"/>
          <a:stretch>
            <a:fillRect/>
          </a:stretch>
        </p:blipFill>
        <p:spPr>
          <a:xfrm>
            <a:off x="168832" y="98206"/>
            <a:ext cx="3924537" cy="2005778"/>
          </a:xfrm>
          <a:prstGeom prst="rect">
            <a:avLst/>
          </a:prstGeom>
        </p:spPr>
      </p:pic>
      <p:sp>
        <p:nvSpPr>
          <p:cNvPr id="8" name="TextBox 7">
            <a:extLst>
              <a:ext uri="{FF2B5EF4-FFF2-40B4-BE49-F238E27FC236}">
                <a16:creationId xmlns:a16="http://schemas.microsoft.com/office/drawing/2014/main" id="{5617D4BF-477B-0D81-F331-29B6FFB70935}"/>
              </a:ext>
            </a:extLst>
          </p:cNvPr>
          <p:cNvSpPr txBox="1"/>
          <p:nvPr/>
        </p:nvSpPr>
        <p:spPr>
          <a:xfrm>
            <a:off x="88104" y="2571750"/>
            <a:ext cx="8777289"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scatter plot shows the Distribution of Cities in terms of latitude across different Continents can be seen, the darker shade represents the North America Continent and the lighter shade of the colour represents the Asia Continent. The latitude can be vary for each city.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364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D566-E316-5324-70F9-B45CBD5D0A9F}"/>
              </a:ext>
            </a:extLst>
          </p:cNvPr>
          <p:cNvSpPr>
            <a:spLocks noGrp="1"/>
          </p:cNvSpPr>
          <p:nvPr>
            <p:ph type="title"/>
          </p:nvPr>
        </p:nvSpPr>
        <p:spPr>
          <a:xfrm>
            <a:off x="612844" y="623618"/>
            <a:ext cx="7704000" cy="1283763"/>
          </a:xfrm>
        </p:spPr>
        <p:txBody>
          <a:bodyPr/>
          <a:lstStyle/>
          <a:p>
            <a:pPr algn="ctr"/>
            <a:r>
              <a:rPr lang="en-GB" dirty="0"/>
              <a:t>THE MAIN PROBLEM STATEMENT</a:t>
            </a:r>
            <a:endParaRPr lang="en-IN" dirty="0"/>
          </a:p>
        </p:txBody>
      </p:sp>
      <p:sp>
        <p:nvSpPr>
          <p:cNvPr id="3" name="Title 1">
            <a:extLst>
              <a:ext uri="{FF2B5EF4-FFF2-40B4-BE49-F238E27FC236}">
                <a16:creationId xmlns:a16="http://schemas.microsoft.com/office/drawing/2014/main" id="{C71777F1-D4DD-F58C-6021-D6D76D839DEB}"/>
              </a:ext>
            </a:extLst>
          </p:cNvPr>
          <p:cNvSpPr txBox="1">
            <a:spLocks/>
          </p:cNvSpPr>
          <p:nvPr/>
        </p:nvSpPr>
        <p:spPr>
          <a:xfrm>
            <a:off x="720000" y="2047606"/>
            <a:ext cx="7704000" cy="1283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pPr algn="ctr"/>
            <a:r>
              <a:rPr lang="en-GB" sz="1600" dirty="0">
                <a:solidFill>
                  <a:schemeClr val="tx1"/>
                </a:solidFill>
              </a:rPr>
              <a:t>Analyse weather trends, seasonal variations, and correlations between weather attributes. Use Excel and SQL to gain insights and their impact. Develop a Power BI dashboard for weather monitoring and historical weather analysis.</a:t>
            </a:r>
            <a:endParaRPr lang="en-IN" sz="1600" dirty="0">
              <a:solidFill>
                <a:schemeClr val="tx1"/>
              </a:solidFill>
            </a:endParaRPr>
          </a:p>
        </p:txBody>
      </p:sp>
    </p:spTree>
    <p:extLst>
      <p:ext uri="{BB962C8B-B14F-4D97-AF65-F5344CB8AC3E}">
        <p14:creationId xmlns:p14="http://schemas.microsoft.com/office/powerpoint/2010/main" val="22846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CFE400-A68E-5B24-511C-294F61CE2E67}"/>
              </a:ext>
            </a:extLst>
          </p:cNvPr>
          <p:cNvPicPr>
            <a:picLocks noChangeAspect="1"/>
          </p:cNvPicPr>
          <p:nvPr/>
        </p:nvPicPr>
        <p:blipFill>
          <a:blip r:embed="rId2"/>
          <a:stretch>
            <a:fillRect/>
          </a:stretch>
        </p:blipFill>
        <p:spPr>
          <a:xfrm>
            <a:off x="846945" y="599606"/>
            <a:ext cx="7585022" cy="4405351"/>
          </a:xfrm>
          <a:prstGeom prst="rect">
            <a:avLst/>
          </a:prstGeom>
        </p:spPr>
      </p:pic>
      <p:sp>
        <p:nvSpPr>
          <p:cNvPr id="2" name="TextBox 1">
            <a:extLst>
              <a:ext uri="{FF2B5EF4-FFF2-40B4-BE49-F238E27FC236}">
                <a16:creationId xmlns:a16="http://schemas.microsoft.com/office/drawing/2014/main" id="{C517518C-B6AE-5583-D77D-9559839A4E43}"/>
              </a:ext>
            </a:extLst>
          </p:cNvPr>
          <p:cNvSpPr txBox="1"/>
          <p:nvPr/>
        </p:nvSpPr>
        <p:spPr>
          <a:xfrm>
            <a:off x="1315386" y="79404"/>
            <a:ext cx="6378315" cy="400110"/>
          </a:xfrm>
          <a:prstGeom prst="rect">
            <a:avLst/>
          </a:prstGeom>
          <a:noFill/>
        </p:spPr>
        <p:txBody>
          <a:bodyPr wrap="square" rtlCol="0">
            <a:spAutoFit/>
          </a:bodyPr>
          <a:lstStyle/>
          <a:p>
            <a:pPr algn="ctr"/>
            <a:r>
              <a:rPr lang="en-GB" sz="2000" u="sng" dirty="0">
                <a:solidFill>
                  <a:schemeClr val="bg1">
                    <a:lumMod val="10000"/>
                  </a:schemeClr>
                </a:solidFill>
                <a:latin typeface="Cooper Black" panose="0208090404030B020404" pitchFamily="18" charset="0"/>
                <a:cs typeface="Times New Roman" panose="02020603050405020304" pitchFamily="18" charset="0"/>
              </a:rPr>
              <a:t>SEASONAL VARIATION ANALYSIS VIEW</a:t>
            </a:r>
            <a:endParaRPr lang="en-IN" sz="2000" u="sng" dirty="0">
              <a:solidFill>
                <a:schemeClr val="bg1">
                  <a:lumMod val="10000"/>
                </a:schemeClr>
              </a:solidFill>
              <a:latin typeface="Cooper Black" panose="0208090404030B020404" pitchFamily="18" charset="0"/>
              <a:cs typeface="Times New Roman" panose="02020603050405020304" pitchFamily="18" charset="0"/>
            </a:endParaRPr>
          </a:p>
        </p:txBody>
      </p:sp>
    </p:spTree>
    <p:extLst>
      <p:ext uri="{BB962C8B-B14F-4D97-AF65-F5344CB8AC3E}">
        <p14:creationId xmlns:p14="http://schemas.microsoft.com/office/powerpoint/2010/main" val="1280704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193380" y="113804"/>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0" y="2122751"/>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CF7ED10-468F-6A79-D6BE-D09B261A33C6}"/>
              </a:ext>
            </a:extLst>
          </p:cNvPr>
          <p:cNvSpPr txBox="1"/>
          <p:nvPr/>
        </p:nvSpPr>
        <p:spPr>
          <a:xfrm>
            <a:off x="4193380" y="535944"/>
            <a:ext cx="4736306"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Can you create a heatmap in Power BI to visualize the busiest hours for specific weather conditions (e.g., "clear sky," "rainy")? (Q-8)</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617D4BF-477B-0D81-F331-29B6FFB70935}"/>
              </a:ext>
            </a:extLst>
          </p:cNvPr>
          <p:cNvSpPr txBox="1"/>
          <p:nvPr/>
        </p:nvSpPr>
        <p:spPr>
          <a:xfrm>
            <a:off x="88104" y="2571750"/>
            <a:ext cx="8777289"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visual is Heat Map which is been representing us the Business Hours for the Weather Conditions, to know about the specific weather condition we can made a use of the weather conditions slicer, make more meaningful and understandable.</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E8B921A-4C91-48DC-72C9-786DECDF8BF2}"/>
              </a:ext>
            </a:extLst>
          </p:cNvPr>
          <p:cNvPicPr>
            <a:picLocks noChangeAspect="1"/>
          </p:cNvPicPr>
          <p:nvPr/>
        </p:nvPicPr>
        <p:blipFill>
          <a:blip r:embed="rId2"/>
          <a:stretch>
            <a:fillRect/>
          </a:stretch>
        </p:blipFill>
        <p:spPr>
          <a:xfrm>
            <a:off x="159389" y="113804"/>
            <a:ext cx="3581710" cy="1857871"/>
          </a:xfrm>
          <a:prstGeom prst="rect">
            <a:avLst/>
          </a:prstGeom>
        </p:spPr>
      </p:pic>
      <p:pic>
        <p:nvPicPr>
          <p:cNvPr id="10" name="Picture 9">
            <a:extLst>
              <a:ext uri="{FF2B5EF4-FFF2-40B4-BE49-F238E27FC236}">
                <a16:creationId xmlns:a16="http://schemas.microsoft.com/office/drawing/2014/main" id="{AF8D1F42-EBDD-9C64-4051-252A8FA6C966}"/>
              </a:ext>
            </a:extLst>
          </p:cNvPr>
          <p:cNvPicPr>
            <a:picLocks noChangeAspect="1"/>
          </p:cNvPicPr>
          <p:nvPr/>
        </p:nvPicPr>
        <p:blipFill>
          <a:blip r:embed="rId3"/>
          <a:stretch>
            <a:fillRect/>
          </a:stretch>
        </p:blipFill>
        <p:spPr>
          <a:xfrm>
            <a:off x="7310733" y="3571875"/>
            <a:ext cx="1745163" cy="1457821"/>
          </a:xfrm>
          <a:prstGeom prst="rect">
            <a:avLst/>
          </a:prstGeom>
        </p:spPr>
      </p:pic>
      <p:sp>
        <p:nvSpPr>
          <p:cNvPr id="11" name="TextBox 10">
            <a:extLst>
              <a:ext uri="{FF2B5EF4-FFF2-40B4-BE49-F238E27FC236}">
                <a16:creationId xmlns:a16="http://schemas.microsoft.com/office/drawing/2014/main" id="{DA3F2970-D4CB-2651-83F9-FB5827C1541D}"/>
              </a:ext>
            </a:extLst>
          </p:cNvPr>
          <p:cNvSpPr txBox="1"/>
          <p:nvPr/>
        </p:nvSpPr>
        <p:spPr>
          <a:xfrm>
            <a:off x="4264820" y="4190299"/>
            <a:ext cx="2457450" cy="307777"/>
          </a:xfrm>
          <a:prstGeom prst="rect">
            <a:avLst/>
          </a:prstGeom>
          <a:noFill/>
        </p:spPr>
        <p:txBody>
          <a:bodyPr wrap="square" rtlCol="0">
            <a:spAutoFit/>
          </a:bodyPr>
          <a:lstStyle/>
          <a:p>
            <a:r>
              <a:rPr lang="en-GB" b="1" dirty="0"/>
              <a:t>Weather Description Slicer</a:t>
            </a:r>
            <a:endParaRPr lang="en-IN" b="1" dirty="0"/>
          </a:p>
        </p:txBody>
      </p:sp>
      <p:sp>
        <p:nvSpPr>
          <p:cNvPr id="12" name="Arrow: Right 11">
            <a:extLst>
              <a:ext uri="{FF2B5EF4-FFF2-40B4-BE49-F238E27FC236}">
                <a16:creationId xmlns:a16="http://schemas.microsoft.com/office/drawing/2014/main" id="{13027926-FEEE-642C-306E-91B2BE3DC1FB}"/>
              </a:ext>
            </a:extLst>
          </p:cNvPr>
          <p:cNvSpPr/>
          <p:nvPr/>
        </p:nvSpPr>
        <p:spPr>
          <a:xfrm>
            <a:off x="6850856" y="4329113"/>
            <a:ext cx="385763"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7760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200523" y="218458"/>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0" y="2122751"/>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CF7ED10-468F-6A79-D6BE-D09B261A33C6}"/>
              </a:ext>
            </a:extLst>
          </p:cNvPr>
          <p:cNvSpPr txBox="1"/>
          <p:nvPr/>
        </p:nvSpPr>
        <p:spPr>
          <a:xfrm>
            <a:off x="4036216" y="631447"/>
            <a:ext cx="4950620"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Can you generate a Power BI heatmap illustrating the average wind speeds across cities for different months of the year? (Q-14)</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617D4BF-477B-0D81-F331-29B6FFB70935}"/>
              </a:ext>
            </a:extLst>
          </p:cNvPr>
          <p:cNvSpPr txBox="1"/>
          <p:nvPr/>
        </p:nvSpPr>
        <p:spPr>
          <a:xfrm>
            <a:off x="88104" y="2571750"/>
            <a:ext cx="8777289"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visual is Heat Map which is been representing us the wind speed for different months of Year. To know about the specific Month condition we can made a use of the Month of the Year slicer, helps to find out the more meaningful insights.</a:t>
            </a:r>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A3F2970-D4CB-2651-83F9-FB5827C1541D}"/>
              </a:ext>
            </a:extLst>
          </p:cNvPr>
          <p:cNvSpPr txBox="1"/>
          <p:nvPr/>
        </p:nvSpPr>
        <p:spPr>
          <a:xfrm>
            <a:off x="4264820" y="4190299"/>
            <a:ext cx="2457450" cy="307777"/>
          </a:xfrm>
          <a:prstGeom prst="rect">
            <a:avLst/>
          </a:prstGeom>
          <a:noFill/>
        </p:spPr>
        <p:txBody>
          <a:bodyPr wrap="square" rtlCol="0">
            <a:spAutoFit/>
          </a:bodyPr>
          <a:lstStyle/>
          <a:p>
            <a:r>
              <a:rPr lang="en-GB" b="1" dirty="0"/>
              <a:t>Month of the Year Slicer</a:t>
            </a:r>
            <a:endParaRPr lang="en-IN" b="1" dirty="0"/>
          </a:p>
        </p:txBody>
      </p:sp>
      <p:sp>
        <p:nvSpPr>
          <p:cNvPr id="12" name="Arrow: Right 11">
            <a:extLst>
              <a:ext uri="{FF2B5EF4-FFF2-40B4-BE49-F238E27FC236}">
                <a16:creationId xmlns:a16="http://schemas.microsoft.com/office/drawing/2014/main" id="{13027926-FEEE-642C-306E-91B2BE3DC1FB}"/>
              </a:ext>
            </a:extLst>
          </p:cNvPr>
          <p:cNvSpPr/>
          <p:nvPr/>
        </p:nvSpPr>
        <p:spPr>
          <a:xfrm>
            <a:off x="6850856" y="4329113"/>
            <a:ext cx="385763"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EAA455C1-A683-2927-6169-F2707EB68AE0}"/>
              </a:ext>
            </a:extLst>
          </p:cNvPr>
          <p:cNvPicPr>
            <a:picLocks noChangeAspect="1"/>
          </p:cNvPicPr>
          <p:nvPr/>
        </p:nvPicPr>
        <p:blipFill>
          <a:blip r:embed="rId2"/>
          <a:stretch>
            <a:fillRect/>
          </a:stretch>
        </p:blipFill>
        <p:spPr>
          <a:xfrm>
            <a:off x="157164" y="171941"/>
            <a:ext cx="3836192" cy="1934677"/>
          </a:xfrm>
          <a:prstGeom prst="rect">
            <a:avLst/>
          </a:prstGeom>
        </p:spPr>
      </p:pic>
      <p:pic>
        <p:nvPicPr>
          <p:cNvPr id="13" name="Picture 12">
            <a:extLst>
              <a:ext uri="{FF2B5EF4-FFF2-40B4-BE49-F238E27FC236}">
                <a16:creationId xmlns:a16="http://schemas.microsoft.com/office/drawing/2014/main" id="{2A975934-55DA-29FE-B5C2-A542095B5E30}"/>
              </a:ext>
            </a:extLst>
          </p:cNvPr>
          <p:cNvPicPr>
            <a:picLocks noChangeAspect="1"/>
          </p:cNvPicPr>
          <p:nvPr/>
        </p:nvPicPr>
        <p:blipFill>
          <a:blip r:embed="rId3"/>
          <a:stretch>
            <a:fillRect/>
          </a:stretch>
        </p:blipFill>
        <p:spPr>
          <a:xfrm>
            <a:off x="7706087" y="3528417"/>
            <a:ext cx="1287892" cy="1601391"/>
          </a:xfrm>
          <a:prstGeom prst="rect">
            <a:avLst/>
          </a:prstGeom>
        </p:spPr>
      </p:pic>
    </p:spTree>
    <p:extLst>
      <p:ext uri="{BB962C8B-B14F-4D97-AF65-F5344CB8AC3E}">
        <p14:creationId xmlns:p14="http://schemas.microsoft.com/office/powerpoint/2010/main" val="2125299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200523" y="218458"/>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0" y="2122751"/>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CF7ED10-468F-6A79-D6BE-D09B261A33C6}"/>
              </a:ext>
            </a:extLst>
          </p:cNvPr>
          <p:cNvSpPr txBox="1"/>
          <p:nvPr/>
        </p:nvSpPr>
        <p:spPr>
          <a:xfrm>
            <a:off x="4036216" y="631447"/>
            <a:ext cx="4950620"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Create a Power BI scatter plot to show the relationship between wind speed and air pressure for a specific city? (Q-15)</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617D4BF-477B-0D81-F331-29B6FFB70935}"/>
              </a:ext>
            </a:extLst>
          </p:cNvPr>
          <p:cNvSpPr txBox="1"/>
          <p:nvPr/>
        </p:nvSpPr>
        <p:spPr>
          <a:xfrm>
            <a:off x="88104" y="2571750"/>
            <a:ext cx="8777289" cy="1631216"/>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chart shows the relationship between the average of both the wind speed and pressure. Actually the chart shows the relationship among all the cities, to know about a specific City, its better to make use of the slicer for City in Power BI. In General, there will be a positive relation </a:t>
            </a:r>
          </a:p>
          <a:p>
            <a:r>
              <a:rPr lang="en-GB" sz="2000" dirty="0">
                <a:latin typeface="Times New Roman" panose="02020603050405020304" pitchFamily="18" charset="0"/>
                <a:cs typeface="Times New Roman" panose="02020603050405020304" pitchFamily="18" charset="0"/>
              </a:rPr>
              <a:t>among those attributes.</a:t>
            </a:r>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A3F2970-D4CB-2651-83F9-FB5827C1541D}"/>
              </a:ext>
            </a:extLst>
          </p:cNvPr>
          <p:cNvSpPr txBox="1"/>
          <p:nvPr/>
        </p:nvSpPr>
        <p:spPr>
          <a:xfrm>
            <a:off x="4572000" y="4220943"/>
            <a:ext cx="1800227" cy="307777"/>
          </a:xfrm>
          <a:prstGeom prst="rect">
            <a:avLst/>
          </a:prstGeom>
          <a:noFill/>
        </p:spPr>
        <p:txBody>
          <a:bodyPr wrap="square" rtlCol="0">
            <a:spAutoFit/>
          </a:bodyPr>
          <a:lstStyle/>
          <a:p>
            <a:r>
              <a:rPr lang="en-GB" b="1" dirty="0"/>
              <a:t>City Name Slicer</a:t>
            </a:r>
            <a:endParaRPr lang="en-IN" b="1" dirty="0"/>
          </a:p>
        </p:txBody>
      </p:sp>
      <p:sp>
        <p:nvSpPr>
          <p:cNvPr id="12" name="Arrow: Right 11">
            <a:extLst>
              <a:ext uri="{FF2B5EF4-FFF2-40B4-BE49-F238E27FC236}">
                <a16:creationId xmlns:a16="http://schemas.microsoft.com/office/drawing/2014/main" id="{13027926-FEEE-642C-306E-91B2BE3DC1FB}"/>
              </a:ext>
            </a:extLst>
          </p:cNvPr>
          <p:cNvSpPr/>
          <p:nvPr/>
        </p:nvSpPr>
        <p:spPr>
          <a:xfrm>
            <a:off x="6179345" y="4374831"/>
            <a:ext cx="385763"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99D4CFE6-BAEE-D726-7FFB-C1BAA26A1A07}"/>
              </a:ext>
            </a:extLst>
          </p:cNvPr>
          <p:cNvPicPr>
            <a:picLocks noChangeAspect="1"/>
          </p:cNvPicPr>
          <p:nvPr/>
        </p:nvPicPr>
        <p:blipFill>
          <a:blip r:embed="rId2"/>
          <a:stretch>
            <a:fillRect/>
          </a:stretch>
        </p:blipFill>
        <p:spPr>
          <a:xfrm>
            <a:off x="88104" y="49813"/>
            <a:ext cx="3948112" cy="1941067"/>
          </a:xfrm>
          <a:prstGeom prst="rect">
            <a:avLst/>
          </a:prstGeom>
        </p:spPr>
      </p:pic>
      <p:pic>
        <p:nvPicPr>
          <p:cNvPr id="10" name="Picture 9">
            <a:extLst>
              <a:ext uri="{FF2B5EF4-FFF2-40B4-BE49-F238E27FC236}">
                <a16:creationId xmlns:a16="http://schemas.microsoft.com/office/drawing/2014/main" id="{2D1F819D-C8BD-7043-D043-B3858375C91B}"/>
              </a:ext>
            </a:extLst>
          </p:cNvPr>
          <p:cNvPicPr>
            <a:picLocks noChangeAspect="1"/>
          </p:cNvPicPr>
          <p:nvPr/>
        </p:nvPicPr>
        <p:blipFill>
          <a:blip r:embed="rId3"/>
          <a:stretch>
            <a:fillRect/>
          </a:stretch>
        </p:blipFill>
        <p:spPr>
          <a:xfrm>
            <a:off x="6700836" y="3531097"/>
            <a:ext cx="2355060" cy="1587342"/>
          </a:xfrm>
          <a:prstGeom prst="rect">
            <a:avLst/>
          </a:prstGeom>
        </p:spPr>
      </p:pic>
    </p:spTree>
    <p:extLst>
      <p:ext uri="{BB962C8B-B14F-4D97-AF65-F5344CB8AC3E}">
        <p14:creationId xmlns:p14="http://schemas.microsoft.com/office/powerpoint/2010/main" val="3718924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200523" y="218458"/>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0" y="2122751"/>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CF7ED10-468F-6A79-D6BE-D09B261A33C6}"/>
              </a:ext>
            </a:extLst>
          </p:cNvPr>
          <p:cNvSpPr txBox="1"/>
          <p:nvPr/>
        </p:nvSpPr>
        <p:spPr>
          <a:xfrm>
            <a:off x="4036216" y="631447"/>
            <a:ext cx="4950620"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Create a Power BI chart comparing the temperature variations between two selected cities over a specific timeframe? (Q-10)</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617D4BF-477B-0D81-F331-29B6FFB70935}"/>
              </a:ext>
            </a:extLst>
          </p:cNvPr>
          <p:cNvSpPr txBox="1"/>
          <p:nvPr/>
        </p:nvSpPr>
        <p:spPr>
          <a:xfrm>
            <a:off x="88104" y="2571750"/>
            <a:ext cx="8777289"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chart is the time series chart (Line chart). The line chart showing us the </a:t>
            </a:r>
            <a:r>
              <a:rPr lang="en-GB" sz="2000" dirty="0" err="1">
                <a:latin typeface="Times New Roman" panose="02020603050405020304" pitchFamily="18" charset="0"/>
                <a:cs typeface="Times New Roman" panose="02020603050405020304" pitchFamily="18" charset="0"/>
              </a:rPr>
              <a:t>varaitions</a:t>
            </a:r>
            <a:r>
              <a:rPr lang="en-GB" sz="2000" dirty="0">
                <a:latin typeface="Times New Roman" panose="02020603050405020304" pitchFamily="18" charset="0"/>
                <a:cs typeface="Times New Roman" panose="02020603050405020304" pitchFamily="18" charset="0"/>
              </a:rPr>
              <a:t> of temperature for all the cities. But the actual question is to showcase between two selected cities. To make is possible we need to use the slicer of City name by selecting 2 Cities at a time</a:t>
            </a:r>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A3F2970-D4CB-2651-83F9-FB5827C1541D}"/>
              </a:ext>
            </a:extLst>
          </p:cNvPr>
          <p:cNvSpPr txBox="1"/>
          <p:nvPr/>
        </p:nvSpPr>
        <p:spPr>
          <a:xfrm>
            <a:off x="4572000" y="4220943"/>
            <a:ext cx="1800227" cy="307777"/>
          </a:xfrm>
          <a:prstGeom prst="rect">
            <a:avLst/>
          </a:prstGeom>
          <a:noFill/>
        </p:spPr>
        <p:txBody>
          <a:bodyPr wrap="square" rtlCol="0">
            <a:spAutoFit/>
          </a:bodyPr>
          <a:lstStyle/>
          <a:p>
            <a:r>
              <a:rPr lang="en-GB" b="1" dirty="0"/>
              <a:t>City Name Slicer</a:t>
            </a:r>
            <a:endParaRPr lang="en-IN" b="1" dirty="0"/>
          </a:p>
        </p:txBody>
      </p:sp>
      <p:sp>
        <p:nvSpPr>
          <p:cNvPr id="12" name="Arrow: Right 11">
            <a:extLst>
              <a:ext uri="{FF2B5EF4-FFF2-40B4-BE49-F238E27FC236}">
                <a16:creationId xmlns:a16="http://schemas.microsoft.com/office/drawing/2014/main" id="{13027926-FEEE-642C-306E-91B2BE3DC1FB}"/>
              </a:ext>
            </a:extLst>
          </p:cNvPr>
          <p:cNvSpPr/>
          <p:nvPr/>
        </p:nvSpPr>
        <p:spPr>
          <a:xfrm>
            <a:off x="6179345" y="4374831"/>
            <a:ext cx="385763"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2D1F819D-C8BD-7043-D043-B3858375C91B}"/>
              </a:ext>
            </a:extLst>
          </p:cNvPr>
          <p:cNvPicPr>
            <a:picLocks noChangeAspect="1"/>
          </p:cNvPicPr>
          <p:nvPr/>
        </p:nvPicPr>
        <p:blipFill>
          <a:blip r:embed="rId2"/>
          <a:stretch>
            <a:fillRect/>
          </a:stretch>
        </p:blipFill>
        <p:spPr>
          <a:xfrm>
            <a:off x="6700836" y="3531097"/>
            <a:ext cx="2355060" cy="1587342"/>
          </a:xfrm>
          <a:prstGeom prst="rect">
            <a:avLst/>
          </a:prstGeom>
        </p:spPr>
      </p:pic>
      <p:pic>
        <p:nvPicPr>
          <p:cNvPr id="4" name="Picture 3">
            <a:extLst>
              <a:ext uri="{FF2B5EF4-FFF2-40B4-BE49-F238E27FC236}">
                <a16:creationId xmlns:a16="http://schemas.microsoft.com/office/drawing/2014/main" id="{F921CC01-E5EF-81E9-4E3A-BF6D3E88D6A2}"/>
              </a:ext>
            </a:extLst>
          </p:cNvPr>
          <p:cNvPicPr>
            <a:picLocks noChangeAspect="1"/>
          </p:cNvPicPr>
          <p:nvPr/>
        </p:nvPicPr>
        <p:blipFill>
          <a:blip r:embed="rId3"/>
          <a:stretch>
            <a:fillRect/>
          </a:stretch>
        </p:blipFill>
        <p:spPr>
          <a:xfrm>
            <a:off x="88104" y="172568"/>
            <a:ext cx="3762377" cy="1922959"/>
          </a:xfrm>
          <a:prstGeom prst="rect">
            <a:avLst/>
          </a:prstGeom>
        </p:spPr>
      </p:pic>
      <p:pic>
        <p:nvPicPr>
          <p:cNvPr id="13" name="Picture 12">
            <a:extLst>
              <a:ext uri="{FF2B5EF4-FFF2-40B4-BE49-F238E27FC236}">
                <a16:creationId xmlns:a16="http://schemas.microsoft.com/office/drawing/2014/main" id="{3FE47676-FBB8-5E26-C229-9D87374877C6}"/>
              </a:ext>
            </a:extLst>
          </p:cNvPr>
          <p:cNvPicPr>
            <a:picLocks noChangeAspect="1"/>
          </p:cNvPicPr>
          <p:nvPr/>
        </p:nvPicPr>
        <p:blipFill>
          <a:blip r:embed="rId4"/>
          <a:stretch>
            <a:fillRect/>
          </a:stretch>
        </p:blipFill>
        <p:spPr>
          <a:xfrm>
            <a:off x="946549" y="3941911"/>
            <a:ext cx="2993231" cy="1029021"/>
          </a:xfrm>
          <a:prstGeom prst="rect">
            <a:avLst/>
          </a:prstGeom>
        </p:spPr>
      </p:pic>
      <p:sp>
        <p:nvSpPr>
          <p:cNvPr id="14" name="TextBox 13">
            <a:extLst>
              <a:ext uri="{FF2B5EF4-FFF2-40B4-BE49-F238E27FC236}">
                <a16:creationId xmlns:a16="http://schemas.microsoft.com/office/drawing/2014/main" id="{88F0C62E-85D7-7FEC-AA2B-F2C9380722B9}"/>
              </a:ext>
            </a:extLst>
          </p:cNvPr>
          <p:cNvSpPr txBox="1"/>
          <p:nvPr/>
        </p:nvSpPr>
        <p:spPr>
          <a:xfrm>
            <a:off x="-22622" y="4324768"/>
            <a:ext cx="1104900" cy="307777"/>
          </a:xfrm>
          <a:prstGeom prst="rect">
            <a:avLst/>
          </a:prstGeom>
          <a:noFill/>
        </p:spPr>
        <p:txBody>
          <a:bodyPr wrap="square" rtlCol="0">
            <a:spAutoFit/>
          </a:bodyPr>
          <a:lstStyle/>
          <a:p>
            <a:r>
              <a:rPr lang="en-GB" b="1" dirty="0"/>
              <a:t>Example-</a:t>
            </a:r>
            <a:endParaRPr lang="en-IN" b="1" dirty="0"/>
          </a:p>
        </p:txBody>
      </p:sp>
      <p:pic>
        <p:nvPicPr>
          <p:cNvPr id="16" name="Picture 15">
            <a:extLst>
              <a:ext uri="{FF2B5EF4-FFF2-40B4-BE49-F238E27FC236}">
                <a16:creationId xmlns:a16="http://schemas.microsoft.com/office/drawing/2014/main" id="{8C880188-6E6E-2AD8-4AF6-80F0C74A59C3}"/>
              </a:ext>
            </a:extLst>
          </p:cNvPr>
          <p:cNvPicPr>
            <a:picLocks noChangeAspect="1"/>
          </p:cNvPicPr>
          <p:nvPr/>
        </p:nvPicPr>
        <p:blipFill>
          <a:blip r:embed="rId5"/>
          <a:stretch>
            <a:fillRect/>
          </a:stretch>
        </p:blipFill>
        <p:spPr>
          <a:xfrm>
            <a:off x="6372226" y="1848218"/>
            <a:ext cx="2164558" cy="646588"/>
          </a:xfrm>
          <a:prstGeom prst="rect">
            <a:avLst/>
          </a:prstGeom>
        </p:spPr>
      </p:pic>
    </p:spTree>
    <p:extLst>
      <p:ext uri="{BB962C8B-B14F-4D97-AF65-F5344CB8AC3E}">
        <p14:creationId xmlns:p14="http://schemas.microsoft.com/office/powerpoint/2010/main" val="2770537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200523" y="218458"/>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0" y="2122751"/>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CF7ED10-468F-6A79-D6BE-D09B261A33C6}"/>
              </a:ext>
            </a:extLst>
          </p:cNvPr>
          <p:cNvSpPr txBox="1"/>
          <p:nvPr/>
        </p:nvSpPr>
        <p:spPr>
          <a:xfrm>
            <a:off x="4105276" y="694977"/>
            <a:ext cx="4950620"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How does the wind speed change over the course of a day? Create a radial chart in Power BI to represent this? (Q-9)</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617D4BF-477B-0D81-F331-29B6FFB70935}"/>
              </a:ext>
            </a:extLst>
          </p:cNvPr>
          <p:cNvSpPr txBox="1"/>
          <p:nvPr/>
        </p:nvSpPr>
        <p:spPr>
          <a:xfrm>
            <a:off x="88104" y="2571750"/>
            <a:ext cx="8777289"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Chart represents the wind Speed for every hour in a day. It is radial chart. It is showing in the 24-Hour Time Format. The wind speed is been changing for every year as shown in the picture.</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40AB9C8-10B4-3DF8-D444-E61CAF84EDE0}"/>
              </a:ext>
            </a:extLst>
          </p:cNvPr>
          <p:cNvPicPr>
            <a:picLocks noChangeAspect="1"/>
          </p:cNvPicPr>
          <p:nvPr/>
        </p:nvPicPr>
        <p:blipFill>
          <a:blip r:embed="rId2"/>
          <a:stretch>
            <a:fillRect/>
          </a:stretch>
        </p:blipFill>
        <p:spPr>
          <a:xfrm>
            <a:off x="157164" y="117647"/>
            <a:ext cx="3879052" cy="1958382"/>
          </a:xfrm>
          <a:prstGeom prst="rect">
            <a:avLst/>
          </a:prstGeom>
        </p:spPr>
      </p:pic>
    </p:spTree>
    <p:extLst>
      <p:ext uri="{BB962C8B-B14F-4D97-AF65-F5344CB8AC3E}">
        <p14:creationId xmlns:p14="http://schemas.microsoft.com/office/powerpoint/2010/main" val="1275923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940A-5C6A-F132-8D41-8387082FD20F}"/>
              </a:ext>
            </a:extLst>
          </p:cNvPr>
          <p:cNvSpPr>
            <a:spLocks noGrp="1"/>
          </p:cNvSpPr>
          <p:nvPr>
            <p:ph type="title"/>
          </p:nvPr>
        </p:nvSpPr>
        <p:spPr>
          <a:xfrm>
            <a:off x="4200523" y="218458"/>
            <a:ext cx="3237638" cy="476519"/>
          </a:xfrm>
        </p:spPr>
        <p:txBody>
          <a:bodyPr/>
          <a:lstStyle/>
          <a:p>
            <a:r>
              <a:rPr lang="en-GB" sz="2000" u="sng" dirty="0">
                <a:latin typeface="Times New Roman" panose="02020603050405020304" pitchFamily="18" charset="0"/>
                <a:cs typeface="Times New Roman" panose="02020603050405020304" pitchFamily="18" charset="0"/>
              </a:rPr>
              <a:t>PROBLEM STATEMENT</a:t>
            </a:r>
            <a:endParaRPr lang="en-IN" sz="2000" u="sng"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838972D-C02F-E665-60AE-52C1BB8B5822}"/>
              </a:ext>
            </a:extLst>
          </p:cNvPr>
          <p:cNvSpPr txBox="1">
            <a:spLocks/>
          </p:cNvSpPr>
          <p:nvPr/>
        </p:nvSpPr>
        <p:spPr>
          <a:xfrm>
            <a:off x="0" y="2122751"/>
            <a:ext cx="2164557" cy="476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CF7ED10-468F-6A79-D6BE-D09B261A33C6}"/>
              </a:ext>
            </a:extLst>
          </p:cNvPr>
          <p:cNvSpPr txBox="1"/>
          <p:nvPr/>
        </p:nvSpPr>
        <p:spPr>
          <a:xfrm>
            <a:off x="4105276" y="694977"/>
            <a:ext cx="4950620"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Create a wind rose chart in Power BI to visualize the prevailing wind directions for a selected city? (Q-13)</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617D4BF-477B-0D81-F331-29B6FFB70935}"/>
              </a:ext>
            </a:extLst>
          </p:cNvPr>
          <p:cNvSpPr txBox="1"/>
          <p:nvPr/>
        </p:nvSpPr>
        <p:spPr>
          <a:xfrm>
            <a:off x="88104" y="2571750"/>
            <a:ext cx="8777289" cy="1015663"/>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	The above is the rose chart representing us the Wind Direction for the cities. The coloured slices are the cities with the wind direction high as compared to other cities and non-coloured part is other cities.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78EC8C3-11DC-8E6B-27F9-0C90B2482DAC}"/>
              </a:ext>
            </a:extLst>
          </p:cNvPr>
          <p:cNvPicPr>
            <a:picLocks noChangeAspect="1"/>
          </p:cNvPicPr>
          <p:nvPr/>
        </p:nvPicPr>
        <p:blipFill>
          <a:blip r:embed="rId2"/>
          <a:stretch>
            <a:fillRect/>
          </a:stretch>
        </p:blipFill>
        <p:spPr>
          <a:xfrm>
            <a:off x="502403" y="111212"/>
            <a:ext cx="3324308" cy="1896182"/>
          </a:xfrm>
          <a:prstGeom prst="rect">
            <a:avLst/>
          </a:prstGeom>
        </p:spPr>
      </p:pic>
    </p:spTree>
    <p:extLst>
      <p:ext uri="{BB962C8B-B14F-4D97-AF65-F5344CB8AC3E}">
        <p14:creationId xmlns:p14="http://schemas.microsoft.com/office/powerpoint/2010/main" val="40568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2" name="Isosceles Triangle 1">
            <a:extLst>
              <a:ext uri="{FF2B5EF4-FFF2-40B4-BE49-F238E27FC236}">
                <a16:creationId xmlns:a16="http://schemas.microsoft.com/office/drawing/2014/main" id="{1037F8A2-D64E-F313-071C-8F1BB8AA67AE}"/>
              </a:ext>
            </a:extLst>
          </p:cNvPr>
          <p:cNvSpPr/>
          <p:nvPr/>
        </p:nvSpPr>
        <p:spPr>
          <a:xfrm>
            <a:off x="1428748" y="185738"/>
            <a:ext cx="5965033" cy="3614737"/>
          </a:xfrm>
          <a:prstGeom prst="triangl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ln w="0"/>
                <a:solidFill>
                  <a:schemeClr val="tx1"/>
                </a:solidFill>
                <a:latin typeface="Times New Roman" panose="02020603050405020304" pitchFamily="18" charset="0"/>
                <a:cs typeface="Times New Roman" panose="02020603050405020304" pitchFamily="18" charset="0"/>
              </a:rPr>
              <a:t>EDA </a:t>
            </a:r>
          </a:p>
          <a:p>
            <a:pPr algn="ctr"/>
            <a:r>
              <a:rPr lang="en-GB" sz="3600" b="1" dirty="0">
                <a:ln w="0"/>
                <a:solidFill>
                  <a:schemeClr val="tx1"/>
                </a:solidFill>
                <a:latin typeface="Times New Roman" panose="02020603050405020304" pitchFamily="18" charset="0"/>
                <a:cs typeface="Times New Roman" panose="02020603050405020304" pitchFamily="18" charset="0"/>
              </a:rPr>
              <a:t>PROBLEM</a:t>
            </a:r>
          </a:p>
          <a:p>
            <a:pPr algn="ctr"/>
            <a:r>
              <a:rPr lang="en-GB" sz="3200" b="1" dirty="0">
                <a:ln w="0"/>
                <a:solidFill>
                  <a:schemeClr val="tx1"/>
                </a:solidFill>
                <a:latin typeface="Times New Roman" panose="02020603050405020304" pitchFamily="18" charset="0"/>
                <a:cs typeface="Times New Roman" panose="02020603050405020304" pitchFamily="18" charset="0"/>
              </a:rPr>
              <a:t>STATEMENTS</a:t>
            </a:r>
            <a:endParaRPr lang="en-IN" sz="3600" b="1" dirty="0">
              <a:ln w="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2662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040B-E476-7279-EBC7-007B739BF847}"/>
              </a:ext>
            </a:extLst>
          </p:cNvPr>
          <p:cNvSpPr>
            <a:spLocks noGrp="1"/>
          </p:cNvSpPr>
          <p:nvPr>
            <p:ph type="title"/>
          </p:nvPr>
        </p:nvSpPr>
        <p:spPr>
          <a:xfrm>
            <a:off x="189372" y="160156"/>
            <a:ext cx="3087619" cy="462231"/>
          </a:xfrm>
        </p:spPr>
        <p:txBody>
          <a:bodyPr/>
          <a:lstStyle/>
          <a:p>
            <a:r>
              <a:rPr lang="en-GB" sz="2000" u="sng" dirty="0">
                <a:latin typeface="Times New Roman" panose="02020603050405020304" pitchFamily="18" charset="0"/>
                <a:cs typeface="Times New Roman" panose="02020603050405020304" pitchFamily="18" charset="0"/>
              </a:rPr>
              <a:t>PROBLEM STATMENT</a:t>
            </a:r>
            <a:endParaRPr lang="en-IN" sz="20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27BA85B-CF13-F6A1-390A-D7B24F893739}"/>
              </a:ext>
            </a:extLst>
          </p:cNvPr>
          <p:cNvSpPr txBox="1"/>
          <p:nvPr/>
        </p:nvSpPr>
        <p:spPr>
          <a:xfrm>
            <a:off x="189372" y="622387"/>
            <a:ext cx="8476938" cy="646331"/>
          </a:xfrm>
          <a:prstGeom prst="rect">
            <a:avLst/>
          </a:prstGeom>
          <a:noFill/>
        </p:spPr>
        <p:txBody>
          <a:bodyPr wrap="square" rtlCol="0">
            <a:spAutoFit/>
          </a:bodyPr>
          <a:lstStyle/>
          <a:p>
            <a:r>
              <a:rPr lang="en-GB" sz="1800" dirty="0">
                <a:latin typeface="Times New Roman" panose="02020603050405020304" pitchFamily="18" charset="0"/>
                <a:cs typeface="Times New Roman" panose="02020603050405020304" pitchFamily="18" charset="0"/>
              </a:rPr>
              <a:t>Are there any countries with cities located at extreme latitudes, and how might this impact their climate? (Q-1)</a:t>
            </a:r>
            <a:endParaRPr lang="en-IN" sz="1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4CAA57D-02AA-190C-E05A-0B4A0ECD74E0}"/>
              </a:ext>
            </a:extLst>
          </p:cNvPr>
          <p:cNvSpPr txBox="1">
            <a:spLocks/>
          </p:cNvSpPr>
          <p:nvPr/>
        </p:nvSpPr>
        <p:spPr>
          <a:xfrm>
            <a:off x="168527" y="1268718"/>
            <a:ext cx="1937591" cy="462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SQL QUERY-</a:t>
            </a:r>
            <a:endParaRPr lang="en-IN" sz="2000"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887F61-D50D-852F-213D-79AE67F0EBED}"/>
              </a:ext>
            </a:extLst>
          </p:cNvPr>
          <p:cNvPicPr>
            <a:picLocks noChangeAspect="1"/>
          </p:cNvPicPr>
          <p:nvPr/>
        </p:nvPicPr>
        <p:blipFill>
          <a:blip r:embed="rId2"/>
          <a:stretch>
            <a:fillRect/>
          </a:stretch>
        </p:blipFill>
        <p:spPr>
          <a:xfrm>
            <a:off x="144900" y="1809684"/>
            <a:ext cx="3132091" cy="1524132"/>
          </a:xfrm>
          <a:prstGeom prst="rect">
            <a:avLst/>
          </a:prstGeom>
        </p:spPr>
      </p:pic>
      <p:pic>
        <p:nvPicPr>
          <p:cNvPr id="7" name="Picture 6">
            <a:extLst>
              <a:ext uri="{FF2B5EF4-FFF2-40B4-BE49-F238E27FC236}">
                <a16:creationId xmlns:a16="http://schemas.microsoft.com/office/drawing/2014/main" id="{E07F9818-B6CB-148C-F129-5DB3C3683889}"/>
              </a:ext>
            </a:extLst>
          </p:cNvPr>
          <p:cNvPicPr>
            <a:picLocks noChangeAspect="1"/>
          </p:cNvPicPr>
          <p:nvPr/>
        </p:nvPicPr>
        <p:blipFill>
          <a:blip r:embed="rId3"/>
          <a:stretch>
            <a:fillRect/>
          </a:stretch>
        </p:blipFill>
        <p:spPr>
          <a:xfrm>
            <a:off x="4167266" y="1268718"/>
            <a:ext cx="4272701" cy="2298941"/>
          </a:xfrm>
          <a:prstGeom prst="rect">
            <a:avLst/>
          </a:prstGeom>
        </p:spPr>
      </p:pic>
      <p:sp>
        <p:nvSpPr>
          <p:cNvPr id="8" name="Title 1">
            <a:extLst>
              <a:ext uri="{FF2B5EF4-FFF2-40B4-BE49-F238E27FC236}">
                <a16:creationId xmlns:a16="http://schemas.microsoft.com/office/drawing/2014/main" id="{F72F75FA-2171-145E-0A53-DADCABF53FD7}"/>
              </a:ext>
            </a:extLst>
          </p:cNvPr>
          <p:cNvSpPr txBox="1">
            <a:spLocks/>
          </p:cNvSpPr>
          <p:nvPr/>
        </p:nvSpPr>
        <p:spPr>
          <a:xfrm>
            <a:off x="5334820" y="845854"/>
            <a:ext cx="1937591" cy="462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OUTPUT-</a:t>
            </a:r>
            <a:endParaRPr lang="en-IN" sz="2000" u="sng"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B4508B21-9DDA-8412-94C3-738876C6DFE9}"/>
              </a:ext>
            </a:extLst>
          </p:cNvPr>
          <p:cNvSpPr txBox="1">
            <a:spLocks/>
          </p:cNvSpPr>
          <p:nvPr/>
        </p:nvSpPr>
        <p:spPr>
          <a:xfrm>
            <a:off x="144900" y="3333816"/>
            <a:ext cx="2433907" cy="462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latin typeface="Times New Roman" panose="02020603050405020304" pitchFamily="18" charset="0"/>
                <a:cs typeface="Times New Roman" panose="02020603050405020304" pitchFamily="18" charset="0"/>
              </a:rPr>
              <a:t>EXPLANATION-</a:t>
            </a:r>
            <a:endParaRPr lang="en-IN" sz="2000" u="sn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AA4FC2F-B861-20CF-5439-4B0EF2FAF223}"/>
              </a:ext>
            </a:extLst>
          </p:cNvPr>
          <p:cNvSpPr txBox="1"/>
          <p:nvPr/>
        </p:nvSpPr>
        <p:spPr>
          <a:xfrm>
            <a:off x="168527" y="3804515"/>
            <a:ext cx="7753775" cy="1200329"/>
          </a:xfrm>
          <a:prstGeom prst="rect">
            <a:avLst/>
          </a:prstGeom>
          <a:noFill/>
        </p:spPr>
        <p:txBody>
          <a:bodyPr wrap="square" rtlCol="0">
            <a:spAutoFit/>
          </a:bodyPr>
          <a:lstStyle/>
          <a:p>
            <a:r>
              <a:rPr lang="en-GB" sz="1800" dirty="0">
                <a:latin typeface="Times New Roman" panose="02020603050405020304" pitchFamily="18" charset="0"/>
                <a:cs typeface="Times New Roman" panose="02020603050405020304" pitchFamily="18" charset="0"/>
              </a:rPr>
              <a:t>Extreme latitudes usually refer to cities located far north or south of the equator. None of the cities in the provided list have extreme latitudes; they are all within the latitudinal range typical for populated areas. Extreme latitudes are usually associated with cities near the poles, which are not present in this list.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4569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040B-E476-7279-EBC7-007B739BF847}"/>
              </a:ext>
            </a:extLst>
          </p:cNvPr>
          <p:cNvSpPr>
            <a:spLocks noGrp="1"/>
          </p:cNvSpPr>
          <p:nvPr>
            <p:ph type="title"/>
          </p:nvPr>
        </p:nvSpPr>
        <p:spPr>
          <a:xfrm>
            <a:off x="151897" y="142997"/>
            <a:ext cx="3087619" cy="462231"/>
          </a:xfrm>
        </p:spPr>
        <p:txBody>
          <a:bodyPr/>
          <a:lstStyle/>
          <a:p>
            <a:r>
              <a:rPr lang="en-GB" sz="2000" u="sng" dirty="0">
                <a:latin typeface="Times New Roman" panose="02020603050405020304" pitchFamily="18" charset="0"/>
                <a:cs typeface="Times New Roman" panose="02020603050405020304" pitchFamily="18" charset="0"/>
              </a:rPr>
              <a:t>PROBLEM STATMENT</a:t>
            </a:r>
            <a:endParaRPr lang="en-IN" sz="20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4379A46-39A0-2C74-8EC4-098A5BED3392}"/>
              </a:ext>
            </a:extLst>
          </p:cNvPr>
          <p:cNvSpPr txBox="1"/>
          <p:nvPr/>
        </p:nvSpPr>
        <p:spPr>
          <a:xfrm>
            <a:off x="151897" y="527449"/>
            <a:ext cx="8476938" cy="646331"/>
          </a:xfrm>
          <a:prstGeom prst="rect">
            <a:avLst/>
          </a:prstGeom>
          <a:noFill/>
        </p:spPr>
        <p:txBody>
          <a:bodyPr wrap="square" rtlCol="0">
            <a:spAutoFit/>
          </a:bodyPr>
          <a:lstStyle/>
          <a:p>
            <a:r>
              <a:rPr lang="en-GB" sz="1800" dirty="0">
                <a:latin typeface="Times New Roman" panose="02020603050405020304" pitchFamily="18" charset="0"/>
                <a:cs typeface="Times New Roman" panose="02020603050405020304" pitchFamily="18" charset="0"/>
              </a:rPr>
              <a:t>Can you identify any clusters of cities with similar latitude and longitude values? What factors might explain these clusters? (Q-2)</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E1363F7-5131-2EF9-D716-BC21EBDF58DD}"/>
              </a:ext>
            </a:extLst>
          </p:cNvPr>
          <p:cNvPicPr>
            <a:picLocks noChangeAspect="1"/>
          </p:cNvPicPr>
          <p:nvPr/>
        </p:nvPicPr>
        <p:blipFill>
          <a:blip r:embed="rId2"/>
          <a:stretch>
            <a:fillRect/>
          </a:stretch>
        </p:blipFill>
        <p:spPr>
          <a:xfrm>
            <a:off x="151897" y="1396744"/>
            <a:ext cx="2941575" cy="2065199"/>
          </a:xfrm>
          <a:prstGeom prst="rect">
            <a:avLst/>
          </a:prstGeom>
        </p:spPr>
      </p:pic>
      <p:pic>
        <p:nvPicPr>
          <p:cNvPr id="7" name="Picture 6">
            <a:extLst>
              <a:ext uri="{FF2B5EF4-FFF2-40B4-BE49-F238E27FC236}">
                <a16:creationId xmlns:a16="http://schemas.microsoft.com/office/drawing/2014/main" id="{5B74FC51-4789-E60E-27D0-E371151A36FD}"/>
              </a:ext>
            </a:extLst>
          </p:cNvPr>
          <p:cNvPicPr>
            <a:picLocks noChangeAspect="1"/>
          </p:cNvPicPr>
          <p:nvPr/>
        </p:nvPicPr>
        <p:blipFill>
          <a:blip r:embed="rId3"/>
          <a:stretch>
            <a:fillRect/>
          </a:stretch>
        </p:blipFill>
        <p:spPr>
          <a:xfrm>
            <a:off x="3409971" y="1825635"/>
            <a:ext cx="5281118" cy="952583"/>
          </a:xfrm>
          <a:prstGeom prst="rect">
            <a:avLst/>
          </a:prstGeom>
        </p:spPr>
      </p:pic>
      <p:pic>
        <p:nvPicPr>
          <p:cNvPr id="9" name="Picture 8">
            <a:extLst>
              <a:ext uri="{FF2B5EF4-FFF2-40B4-BE49-F238E27FC236}">
                <a16:creationId xmlns:a16="http://schemas.microsoft.com/office/drawing/2014/main" id="{123E4301-213E-D46D-3AB9-59B40B375A81}"/>
              </a:ext>
            </a:extLst>
          </p:cNvPr>
          <p:cNvPicPr>
            <a:picLocks noChangeAspect="1"/>
          </p:cNvPicPr>
          <p:nvPr/>
        </p:nvPicPr>
        <p:blipFill>
          <a:blip r:embed="rId4"/>
          <a:stretch>
            <a:fillRect/>
          </a:stretch>
        </p:blipFill>
        <p:spPr>
          <a:xfrm>
            <a:off x="151897" y="3884468"/>
            <a:ext cx="3566469" cy="731583"/>
          </a:xfrm>
          <a:prstGeom prst="rect">
            <a:avLst/>
          </a:prstGeom>
        </p:spPr>
      </p:pic>
      <p:pic>
        <p:nvPicPr>
          <p:cNvPr id="11" name="Picture 10">
            <a:extLst>
              <a:ext uri="{FF2B5EF4-FFF2-40B4-BE49-F238E27FC236}">
                <a16:creationId xmlns:a16="http://schemas.microsoft.com/office/drawing/2014/main" id="{8B748B72-6412-45C6-2509-F52CF69505E2}"/>
              </a:ext>
            </a:extLst>
          </p:cNvPr>
          <p:cNvPicPr>
            <a:picLocks noChangeAspect="1"/>
          </p:cNvPicPr>
          <p:nvPr/>
        </p:nvPicPr>
        <p:blipFill>
          <a:blip r:embed="rId5"/>
          <a:stretch>
            <a:fillRect/>
          </a:stretch>
        </p:blipFill>
        <p:spPr>
          <a:xfrm>
            <a:off x="4495886" y="3461943"/>
            <a:ext cx="3779848" cy="1295512"/>
          </a:xfrm>
          <a:prstGeom prst="rect">
            <a:avLst/>
          </a:prstGeom>
        </p:spPr>
      </p:pic>
    </p:spTree>
    <p:extLst>
      <p:ext uri="{BB962C8B-B14F-4D97-AF65-F5344CB8AC3E}">
        <p14:creationId xmlns:p14="http://schemas.microsoft.com/office/powerpoint/2010/main" val="1041485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grpSp>
        <p:nvGrpSpPr>
          <p:cNvPr id="3434" name="Google Shape;3434;p37"/>
          <p:cNvGrpSpPr/>
          <p:nvPr/>
        </p:nvGrpSpPr>
        <p:grpSpPr>
          <a:xfrm>
            <a:off x="7858608" y="272915"/>
            <a:ext cx="1048375" cy="533161"/>
            <a:chOff x="754950" y="603975"/>
            <a:chExt cx="2507475" cy="1275200"/>
          </a:xfrm>
        </p:grpSpPr>
        <p:sp>
          <p:nvSpPr>
            <p:cNvPr id="3435" name="Google Shape;3435;p37"/>
            <p:cNvSpPr/>
            <p:nvPr/>
          </p:nvSpPr>
          <p:spPr>
            <a:xfrm>
              <a:off x="1803300" y="1192075"/>
              <a:ext cx="1459125" cy="618925"/>
            </a:xfrm>
            <a:custGeom>
              <a:avLst/>
              <a:gdLst/>
              <a:ahLst/>
              <a:cxnLst/>
              <a:rect l="l" t="t" r="r" b="b"/>
              <a:pathLst>
                <a:path w="58365" h="24757" extrusionOk="0">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7"/>
            <p:cNvSpPr/>
            <p:nvPr/>
          </p:nvSpPr>
          <p:spPr>
            <a:xfrm>
              <a:off x="1908950" y="1314750"/>
              <a:ext cx="1250775" cy="496250"/>
            </a:xfrm>
            <a:custGeom>
              <a:avLst/>
              <a:gdLst/>
              <a:ahLst/>
              <a:cxnLst/>
              <a:rect l="l" t="t" r="r" b="b"/>
              <a:pathLst>
                <a:path w="50031" h="19850" extrusionOk="0">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7"/>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7"/>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7"/>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7"/>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7"/>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7"/>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7"/>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7"/>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7"/>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7"/>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7"/>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F971BCA-3C45-2580-5F68-1BAE448C1240}"/>
              </a:ext>
            </a:extLst>
          </p:cNvPr>
          <p:cNvSpPr txBox="1"/>
          <p:nvPr/>
        </p:nvSpPr>
        <p:spPr>
          <a:xfrm>
            <a:off x="279956" y="392449"/>
            <a:ext cx="1963182" cy="400110"/>
          </a:xfrm>
          <a:prstGeom prst="rect">
            <a:avLst/>
          </a:prstGeom>
          <a:noFill/>
        </p:spPr>
        <p:txBody>
          <a:bodyPr wrap="square" rtlCol="0">
            <a:spAutoFit/>
          </a:bodyPr>
          <a:lstStyle/>
          <a:p>
            <a:r>
              <a:rPr lang="en-GB" sz="2000" b="1" u="sng" dirty="0">
                <a:solidFill>
                  <a:schemeClr val="bg1">
                    <a:lumMod val="25000"/>
                  </a:schemeClr>
                </a:solidFill>
                <a:latin typeface="Times New Roman" panose="02020603050405020304" pitchFamily="18" charset="0"/>
                <a:cs typeface="Times New Roman" panose="02020603050405020304" pitchFamily="18" charset="0"/>
              </a:rPr>
              <a:t>OBJECTIVE</a:t>
            </a:r>
            <a:endParaRPr lang="en-IN" sz="2000" b="1" u="sng" dirty="0">
              <a:solidFill>
                <a:schemeClr val="bg1">
                  <a:lumMod val="2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570DEFA-1DE9-0E38-A431-B63DE69A7998}"/>
              </a:ext>
            </a:extLst>
          </p:cNvPr>
          <p:cNvSpPr txBox="1"/>
          <p:nvPr/>
        </p:nvSpPr>
        <p:spPr>
          <a:xfrm>
            <a:off x="496649" y="806076"/>
            <a:ext cx="8197295" cy="923330"/>
          </a:xfrm>
          <a:prstGeom prst="rect">
            <a:avLst/>
          </a:prstGeom>
          <a:noFill/>
        </p:spPr>
        <p:txBody>
          <a:bodyPr wrap="square" rtlCol="0">
            <a:spAutoFit/>
          </a:bodyPr>
          <a:lstStyle/>
          <a:p>
            <a:r>
              <a:rPr lang="en-GB" sz="1800" dirty="0">
                <a:latin typeface="Times New Roman" panose="02020603050405020304" pitchFamily="18" charset="0"/>
                <a:cs typeface="Times New Roman" panose="02020603050405020304" pitchFamily="18" charset="0"/>
              </a:rPr>
              <a:t>	The main objective of this project is to uncover the relationships among weather attributes, Understanding the weather descriptions, exploring the seasonal variations and comprehend the influences of geography.</a:t>
            </a:r>
            <a:endParaRPr lang="en-IN"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9C21481-D332-BB57-3785-A30C4A06909B}"/>
              </a:ext>
            </a:extLst>
          </p:cNvPr>
          <p:cNvSpPr txBox="1"/>
          <p:nvPr/>
        </p:nvSpPr>
        <p:spPr>
          <a:xfrm>
            <a:off x="228600" y="1906498"/>
            <a:ext cx="3153806"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u="sng">
                <a:solidFill>
                  <a:schemeClr val="bg1">
                    <a:lumMod val="25000"/>
                  </a:schemeClr>
                </a:solidFill>
                <a:latin typeface="Times New Roman" panose="02020603050405020304" pitchFamily="18" charset="0"/>
                <a:cs typeface="Times New Roman" panose="02020603050405020304" pitchFamily="18" charset="0"/>
              </a:defRPr>
            </a:lvl1pPr>
          </a:lstStyle>
          <a:p>
            <a:r>
              <a:rPr lang="en-GB" dirty="0"/>
              <a:t>ANALYSIS AND SCOPE</a:t>
            </a:r>
            <a:endParaRPr lang="en-IN" dirty="0"/>
          </a:p>
        </p:txBody>
      </p:sp>
      <p:sp>
        <p:nvSpPr>
          <p:cNvPr id="6" name="TextBox 5">
            <a:extLst>
              <a:ext uri="{FF2B5EF4-FFF2-40B4-BE49-F238E27FC236}">
                <a16:creationId xmlns:a16="http://schemas.microsoft.com/office/drawing/2014/main" id="{E4D854D4-5A41-3079-9EC7-1333F781E9A1}"/>
              </a:ext>
            </a:extLst>
          </p:cNvPr>
          <p:cNvSpPr txBox="1"/>
          <p:nvPr/>
        </p:nvSpPr>
        <p:spPr>
          <a:xfrm>
            <a:off x="238139" y="2329061"/>
            <a:ext cx="8625905" cy="1200329"/>
          </a:xfrm>
          <a:prstGeom prst="rect">
            <a:avLst/>
          </a:prstGeom>
          <a:noFill/>
        </p:spPr>
        <p:txBody>
          <a:bodyPr wrap="square" rtlCol="0">
            <a:spAutoFit/>
          </a:bodyPr>
          <a:lstStyle/>
          <a:p>
            <a:r>
              <a:rPr lang="en-GB" sz="1800" dirty="0">
                <a:latin typeface="Times New Roman" panose="02020603050405020304" pitchFamily="18" charset="0"/>
                <a:cs typeface="Times New Roman" panose="02020603050405020304" pitchFamily="18" charset="0"/>
              </a:rPr>
              <a:t>	The weather analysis spans a wide spectrum, exploring various facets of meteorology. It extends globally, scrutinizing climate patterns, and thoroughly examining weather conditions. Moreover, the scope encompasses a detailed analysis of different meteorological phenomena. </a:t>
            </a:r>
            <a:endParaRPr lang="en-IN"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3F8E4D8-B8E7-00AD-14E6-650232A3E5FC}"/>
              </a:ext>
            </a:extLst>
          </p:cNvPr>
          <p:cNvSpPr txBox="1"/>
          <p:nvPr/>
        </p:nvSpPr>
        <p:spPr>
          <a:xfrm>
            <a:off x="228600" y="3652500"/>
            <a:ext cx="1193006"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2000" b="1" u="sng">
                <a:solidFill>
                  <a:schemeClr val="bg1">
                    <a:lumMod val="25000"/>
                  </a:schemeClr>
                </a:solidFill>
                <a:latin typeface="Times New Roman" panose="02020603050405020304" pitchFamily="18" charset="0"/>
                <a:cs typeface="Times New Roman" panose="02020603050405020304" pitchFamily="18" charset="0"/>
              </a:defRPr>
            </a:lvl1pPr>
          </a:lstStyle>
          <a:p>
            <a:r>
              <a:rPr lang="en-GB" dirty="0"/>
              <a:t>GOAL</a:t>
            </a:r>
            <a:endParaRPr lang="en-IN" dirty="0"/>
          </a:p>
        </p:txBody>
      </p:sp>
      <p:sp>
        <p:nvSpPr>
          <p:cNvPr id="8" name="TextBox 7">
            <a:extLst>
              <a:ext uri="{FF2B5EF4-FFF2-40B4-BE49-F238E27FC236}">
                <a16:creationId xmlns:a16="http://schemas.microsoft.com/office/drawing/2014/main" id="{336E1BF6-D6BA-AB89-75DC-46CB6F73D6BE}"/>
              </a:ext>
            </a:extLst>
          </p:cNvPr>
          <p:cNvSpPr txBox="1"/>
          <p:nvPr/>
        </p:nvSpPr>
        <p:spPr>
          <a:xfrm>
            <a:off x="143800" y="4026670"/>
            <a:ext cx="8763183" cy="923330"/>
          </a:xfrm>
          <a:prstGeom prst="rect">
            <a:avLst/>
          </a:prstGeom>
          <a:noFill/>
        </p:spPr>
        <p:txBody>
          <a:bodyPr wrap="square" rtlCol="0">
            <a:spAutoFit/>
          </a:bodyPr>
          <a:lstStyle/>
          <a:p>
            <a:r>
              <a:rPr lang="en-GB" sz="1800" dirty="0">
                <a:latin typeface="Times New Roman" panose="02020603050405020304" pitchFamily="18" charset="0"/>
                <a:cs typeface="Times New Roman" panose="02020603050405020304" pitchFamily="18" charset="0"/>
              </a:rPr>
              <a:t>	The primary goal is to offer comprehensive insights into the dynamics of weather attributes, facilitating a understanding of their patterns and trends observed over the years in weather analysis.</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040B-E476-7279-EBC7-007B739BF847}"/>
              </a:ext>
            </a:extLst>
          </p:cNvPr>
          <p:cNvSpPr>
            <a:spLocks noGrp="1"/>
          </p:cNvSpPr>
          <p:nvPr>
            <p:ph type="title"/>
          </p:nvPr>
        </p:nvSpPr>
        <p:spPr>
          <a:xfrm>
            <a:off x="151897" y="142997"/>
            <a:ext cx="3087619" cy="462231"/>
          </a:xfrm>
        </p:spPr>
        <p:txBody>
          <a:bodyPr/>
          <a:lstStyle/>
          <a:p>
            <a:r>
              <a:rPr lang="en-GB" sz="2000" i="1" u="sng" dirty="0">
                <a:latin typeface="Times New Roman" panose="02020603050405020304" pitchFamily="18" charset="0"/>
                <a:cs typeface="Times New Roman" panose="02020603050405020304" pitchFamily="18" charset="0"/>
              </a:rPr>
              <a:t>Continuation of Q-2</a:t>
            </a:r>
            <a:endParaRPr lang="en-IN" sz="2000" i="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F2B39F8-7E98-F993-9C8F-5DDCDB09FFFC}"/>
              </a:ext>
            </a:extLst>
          </p:cNvPr>
          <p:cNvPicPr>
            <a:picLocks noChangeAspect="1"/>
          </p:cNvPicPr>
          <p:nvPr/>
        </p:nvPicPr>
        <p:blipFill>
          <a:blip r:embed="rId2"/>
          <a:stretch>
            <a:fillRect/>
          </a:stretch>
        </p:blipFill>
        <p:spPr>
          <a:xfrm>
            <a:off x="377331" y="847719"/>
            <a:ext cx="2636748" cy="868755"/>
          </a:xfrm>
          <a:prstGeom prst="rect">
            <a:avLst/>
          </a:prstGeom>
        </p:spPr>
      </p:pic>
      <p:pic>
        <p:nvPicPr>
          <p:cNvPr id="7" name="Picture 6">
            <a:extLst>
              <a:ext uri="{FF2B5EF4-FFF2-40B4-BE49-F238E27FC236}">
                <a16:creationId xmlns:a16="http://schemas.microsoft.com/office/drawing/2014/main" id="{D1B2E7DB-AC20-0679-DA3B-770167CE67B6}"/>
              </a:ext>
            </a:extLst>
          </p:cNvPr>
          <p:cNvPicPr>
            <a:picLocks noChangeAspect="1"/>
          </p:cNvPicPr>
          <p:nvPr/>
        </p:nvPicPr>
        <p:blipFill>
          <a:blip r:embed="rId3"/>
          <a:stretch>
            <a:fillRect/>
          </a:stretch>
        </p:blipFill>
        <p:spPr>
          <a:xfrm>
            <a:off x="4052709" y="540962"/>
            <a:ext cx="2987299" cy="1318374"/>
          </a:xfrm>
          <a:prstGeom prst="rect">
            <a:avLst/>
          </a:prstGeom>
        </p:spPr>
      </p:pic>
      <p:pic>
        <p:nvPicPr>
          <p:cNvPr id="9" name="Picture 8">
            <a:extLst>
              <a:ext uri="{FF2B5EF4-FFF2-40B4-BE49-F238E27FC236}">
                <a16:creationId xmlns:a16="http://schemas.microsoft.com/office/drawing/2014/main" id="{3DD781A0-6AD0-F052-5236-C66F916F7E4A}"/>
              </a:ext>
            </a:extLst>
          </p:cNvPr>
          <p:cNvPicPr>
            <a:picLocks noChangeAspect="1"/>
          </p:cNvPicPr>
          <p:nvPr/>
        </p:nvPicPr>
        <p:blipFill>
          <a:blip r:embed="rId4"/>
          <a:stretch>
            <a:fillRect/>
          </a:stretch>
        </p:blipFill>
        <p:spPr>
          <a:xfrm>
            <a:off x="83936" y="2436340"/>
            <a:ext cx="3223539" cy="1425063"/>
          </a:xfrm>
          <a:prstGeom prst="rect">
            <a:avLst/>
          </a:prstGeom>
        </p:spPr>
      </p:pic>
      <p:pic>
        <p:nvPicPr>
          <p:cNvPr id="11" name="Picture 10">
            <a:extLst>
              <a:ext uri="{FF2B5EF4-FFF2-40B4-BE49-F238E27FC236}">
                <a16:creationId xmlns:a16="http://schemas.microsoft.com/office/drawing/2014/main" id="{A27B55CF-935C-E2CC-52EE-EE1046823A3D}"/>
              </a:ext>
            </a:extLst>
          </p:cNvPr>
          <p:cNvPicPr>
            <a:picLocks noChangeAspect="1"/>
          </p:cNvPicPr>
          <p:nvPr/>
        </p:nvPicPr>
        <p:blipFill>
          <a:blip r:embed="rId5"/>
          <a:stretch>
            <a:fillRect/>
          </a:stretch>
        </p:blipFill>
        <p:spPr>
          <a:xfrm>
            <a:off x="4052709" y="2557697"/>
            <a:ext cx="3795089" cy="967824"/>
          </a:xfrm>
          <a:prstGeom prst="rect">
            <a:avLst/>
          </a:prstGeom>
        </p:spPr>
      </p:pic>
    </p:spTree>
    <p:extLst>
      <p:ext uri="{BB962C8B-B14F-4D97-AF65-F5344CB8AC3E}">
        <p14:creationId xmlns:p14="http://schemas.microsoft.com/office/powerpoint/2010/main" val="2463393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040B-E476-7279-EBC7-007B739BF847}"/>
              </a:ext>
            </a:extLst>
          </p:cNvPr>
          <p:cNvSpPr>
            <a:spLocks noGrp="1"/>
          </p:cNvSpPr>
          <p:nvPr>
            <p:ph type="title"/>
          </p:nvPr>
        </p:nvSpPr>
        <p:spPr>
          <a:xfrm>
            <a:off x="151897" y="142997"/>
            <a:ext cx="3087619" cy="462231"/>
          </a:xfrm>
        </p:spPr>
        <p:txBody>
          <a:bodyPr/>
          <a:lstStyle/>
          <a:p>
            <a:r>
              <a:rPr lang="en-GB" sz="2000" b="0" i="1" u="sng" dirty="0">
                <a:latin typeface="Times New Roman" panose="02020603050405020304" pitchFamily="18" charset="0"/>
                <a:cs typeface="Times New Roman" panose="02020603050405020304" pitchFamily="18" charset="0"/>
              </a:rPr>
              <a:t>Continuation of Q-2</a:t>
            </a:r>
            <a:endParaRPr lang="en-IN" sz="2000" b="0" i="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DC5EAA-644C-BE49-FF02-120877272434}"/>
              </a:ext>
            </a:extLst>
          </p:cNvPr>
          <p:cNvPicPr>
            <a:picLocks noChangeAspect="1"/>
          </p:cNvPicPr>
          <p:nvPr/>
        </p:nvPicPr>
        <p:blipFill>
          <a:blip r:embed="rId2"/>
          <a:stretch>
            <a:fillRect/>
          </a:stretch>
        </p:blipFill>
        <p:spPr>
          <a:xfrm>
            <a:off x="320160" y="841423"/>
            <a:ext cx="3421677" cy="2044084"/>
          </a:xfrm>
          <a:prstGeom prst="rect">
            <a:avLst/>
          </a:prstGeom>
        </p:spPr>
      </p:pic>
      <p:pic>
        <p:nvPicPr>
          <p:cNvPr id="7" name="Picture 6">
            <a:extLst>
              <a:ext uri="{FF2B5EF4-FFF2-40B4-BE49-F238E27FC236}">
                <a16:creationId xmlns:a16="http://schemas.microsoft.com/office/drawing/2014/main" id="{C8E41615-0816-3E1E-5557-327C6A988B05}"/>
              </a:ext>
            </a:extLst>
          </p:cNvPr>
          <p:cNvPicPr>
            <a:picLocks noChangeAspect="1"/>
          </p:cNvPicPr>
          <p:nvPr/>
        </p:nvPicPr>
        <p:blipFill>
          <a:blip r:embed="rId3"/>
          <a:stretch>
            <a:fillRect/>
          </a:stretch>
        </p:blipFill>
        <p:spPr>
          <a:xfrm>
            <a:off x="4409253" y="1153632"/>
            <a:ext cx="3833192" cy="1097375"/>
          </a:xfrm>
          <a:prstGeom prst="rect">
            <a:avLst/>
          </a:prstGeom>
        </p:spPr>
      </p:pic>
      <p:pic>
        <p:nvPicPr>
          <p:cNvPr id="9" name="Picture 8">
            <a:extLst>
              <a:ext uri="{FF2B5EF4-FFF2-40B4-BE49-F238E27FC236}">
                <a16:creationId xmlns:a16="http://schemas.microsoft.com/office/drawing/2014/main" id="{927119B7-D610-CDC8-8976-99F3A01D5677}"/>
              </a:ext>
            </a:extLst>
          </p:cNvPr>
          <p:cNvPicPr>
            <a:picLocks noChangeAspect="1"/>
          </p:cNvPicPr>
          <p:nvPr/>
        </p:nvPicPr>
        <p:blipFill>
          <a:blip r:embed="rId4"/>
          <a:stretch>
            <a:fillRect/>
          </a:stretch>
        </p:blipFill>
        <p:spPr>
          <a:xfrm>
            <a:off x="320160" y="3280035"/>
            <a:ext cx="2987299" cy="1720468"/>
          </a:xfrm>
          <a:prstGeom prst="rect">
            <a:avLst/>
          </a:prstGeom>
        </p:spPr>
      </p:pic>
      <p:pic>
        <p:nvPicPr>
          <p:cNvPr id="11" name="Picture 10">
            <a:extLst>
              <a:ext uri="{FF2B5EF4-FFF2-40B4-BE49-F238E27FC236}">
                <a16:creationId xmlns:a16="http://schemas.microsoft.com/office/drawing/2014/main" id="{00B0AEF0-E5C1-8012-985D-6631449772E2}"/>
              </a:ext>
            </a:extLst>
          </p:cNvPr>
          <p:cNvPicPr>
            <a:picLocks noChangeAspect="1"/>
          </p:cNvPicPr>
          <p:nvPr/>
        </p:nvPicPr>
        <p:blipFill>
          <a:blip r:embed="rId5"/>
          <a:stretch>
            <a:fillRect/>
          </a:stretch>
        </p:blipFill>
        <p:spPr>
          <a:xfrm>
            <a:off x="4790286" y="3641115"/>
            <a:ext cx="3071126" cy="998307"/>
          </a:xfrm>
          <a:prstGeom prst="rect">
            <a:avLst/>
          </a:prstGeom>
        </p:spPr>
      </p:pic>
    </p:spTree>
    <p:extLst>
      <p:ext uri="{BB962C8B-B14F-4D97-AF65-F5344CB8AC3E}">
        <p14:creationId xmlns:p14="http://schemas.microsoft.com/office/powerpoint/2010/main" val="2161647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443DD7-EA6F-A6DA-8A2B-B16D7699E077}"/>
              </a:ext>
            </a:extLst>
          </p:cNvPr>
          <p:cNvPicPr>
            <a:picLocks noChangeAspect="1"/>
          </p:cNvPicPr>
          <p:nvPr/>
        </p:nvPicPr>
        <p:blipFill>
          <a:blip r:embed="rId2"/>
          <a:stretch>
            <a:fillRect/>
          </a:stretch>
        </p:blipFill>
        <p:spPr>
          <a:xfrm>
            <a:off x="1607563" y="1279792"/>
            <a:ext cx="5928874" cy="1590823"/>
          </a:xfrm>
          <a:prstGeom prst="rect">
            <a:avLst/>
          </a:prstGeom>
        </p:spPr>
      </p:pic>
      <p:sp>
        <p:nvSpPr>
          <p:cNvPr id="7" name="Title 1">
            <a:extLst>
              <a:ext uri="{FF2B5EF4-FFF2-40B4-BE49-F238E27FC236}">
                <a16:creationId xmlns:a16="http://schemas.microsoft.com/office/drawing/2014/main" id="{DC76D309-1AB4-5A53-C646-80FFED2B7D9C}"/>
              </a:ext>
            </a:extLst>
          </p:cNvPr>
          <p:cNvSpPr>
            <a:spLocks noGrp="1"/>
          </p:cNvSpPr>
          <p:nvPr>
            <p:ph type="title"/>
          </p:nvPr>
        </p:nvSpPr>
        <p:spPr>
          <a:xfrm>
            <a:off x="151897" y="142997"/>
            <a:ext cx="3087619" cy="462231"/>
          </a:xfrm>
        </p:spPr>
        <p:txBody>
          <a:bodyPr/>
          <a:lstStyle/>
          <a:p>
            <a:r>
              <a:rPr lang="en-GB" sz="2000" b="0" i="1" u="sng" dirty="0">
                <a:latin typeface="Times New Roman" panose="02020603050405020304" pitchFamily="18" charset="0"/>
                <a:cs typeface="Times New Roman" panose="02020603050405020304" pitchFamily="18" charset="0"/>
              </a:rPr>
              <a:t>Continuation of Q-2</a:t>
            </a:r>
            <a:endParaRPr lang="en-IN" sz="2000" b="0" i="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411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040B-E476-7279-EBC7-007B739BF847}"/>
              </a:ext>
            </a:extLst>
          </p:cNvPr>
          <p:cNvSpPr>
            <a:spLocks noGrp="1"/>
          </p:cNvSpPr>
          <p:nvPr>
            <p:ph type="title"/>
          </p:nvPr>
        </p:nvSpPr>
        <p:spPr>
          <a:xfrm>
            <a:off x="84207" y="144988"/>
            <a:ext cx="3087619" cy="462231"/>
          </a:xfrm>
        </p:spPr>
        <p:txBody>
          <a:bodyPr/>
          <a:lstStyle/>
          <a:p>
            <a:r>
              <a:rPr lang="en-GB" sz="2000" u="sng" dirty="0">
                <a:solidFill>
                  <a:schemeClr val="bg1">
                    <a:lumMod val="25000"/>
                  </a:schemeClr>
                </a:solidFill>
                <a:latin typeface="Times New Roman" panose="02020603050405020304" pitchFamily="18" charset="0"/>
                <a:cs typeface="Times New Roman" panose="02020603050405020304" pitchFamily="18" charset="0"/>
              </a:rPr>
              <a:t>PROBLEM</a:t>
            </a:r>
            <a:r>
              <a:rPr lang="en-GB" sz="2000" u="sng" dirty="0">
                <a:latin typeface="Times New Roman" panose="02020603050405020304" pitchFamily="18" charset="0"/>
                <a:cs typeface="Times New Roman" panose="02020603050405020304" pitchFamily="18" charset="0"/>
              </a:rPr>
              <a:t> STATMENT</a:t>
            </a:r>
            <a:endParaRPr lang="en-IN" sz="20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F1BE290-ACF7-9C08-72BB-B7405B2C8E8A}"/>
              </a:ext>
            </a:extLst>
          </p:cNvPr>
          <p:cNvSpPr txBox="1"/>
          <p:nvPr/>
        </p:nvSpPr>
        <p:spPr>
          <a:xfrm>
            <a:off x="61257" y="664370"/>
            <a:ext cx="8888343" cy="707886"/>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Are there any correlations between a city's geographical location (latitude and longitude) and its weather attributes, such as temperature or humidity? (Q-3)</a:t>
            </a:r>
          </a:p>
        </p:txBody>
      </p:sp>
      <p:pic>
        <p:nvPicPr>
          <p:cNvPr id="6" name="Picture 5">
            <a:extLst>
              <a:ext uri="{FF2B5EF4-FFF2-40B4-BE49-F238E27FC236}">
                <a16:creationId xmlns:a16="http://schemas.microsoft.com/office/drawing/2014/main" id="{C4CC4C2C-B058-CDDE-4823-11F7E98B273D}"/>
              </a:ext>
            </a:extLst>
          </p:cNvPr>
          <p:cNvPicPr>
            <a:picLocks noChangeAspect="1"/>
          </p:cNvPicPr>
          <p:nvPr/>
        </p:nvPicPr>
        <p:blipFill>
          <a:blip r:embed="rId2"/>
          <a:stretch>
            <a:fillRect/>
          </a:stretch>
        </p:blipFill>
        <p:spPr>
          <a:xfrm>
            <a:off x="683834" y="2166731"/>
            <a:ext cx="6911939" cy="2362405"/>
          </a:xfrm>
          <a:prstGeom prst="rect">
            <a:avLst/>
          </a:prstGeom>
        </p:spPr>
      </p:pic>
      <p:sp>
        <p:nvSpPr>
          <p:cNvPr id="7" name="TextBox 6">
            <a:extLst>
              <a:ext uri="{FF2B5EF4-FFF2-40B4-BE49-F238E27FC236}">
                <a16:creationId xmlns:a16="http://schemas.microsoft.com/office/drawing/2014/main" id="{63604C62-5A60-A451-D10C-884A63E27D46}"/>
              </a:ext>
            </a:extLst>
          </p:cNvPr>
          <p:cNvSpPr txBox="1"/>
          <p:nvPr/>
        </p:nvSpPr>
        <p:spPr>
          <a:xfrm>
            <a:off x="264320" y="1729638"/>
            <a:ext cx="7522368" cy="307777"/>
          </a:xfrm>
          <a:prstGeom prst="rect">
            <a:avLst/>
          </a:prstGeom>
          <a:noFill/>
        </p:spPr>
        <p:txBody>
          <a:bodyPr wrap="square" rtlCol="0">
            <a:spAutoFit/>
          </a:bodyPr>
          <a:lstStyle/>
          <a:p>
            <a:pPr algn="ctr"/>
            <a:r>
              <a:rPr lang="en-GB" b="1" u="sng" dirty="0">
                <a:latin typeface="Times New Roman" panose="02020603050405020304" pitchFamily="18" charset="0"/>
                <a:cs typeface="Times New Roman" panose="02020603050405020304" pitchFamily="18" charset="0"/>
              </a:rPr>
              <a:t>To find out the correlation we need to find the average of each attribute using SQL </a:t>
            </a:r>
            <a:endParaRPr lang="en-IN" b="1"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CC1984-6A50-4539-0BE1-CD31D575BBE4}"/>
              </a:ext>
            </a:extLst>
          </p:cNvPr>
          <p:cNvSpPr txBox="1"/>
          <p:nvPr/>
        </p:nvSpPr>
        <p:spPr>
          <a:xfrm>
            <a:off x="154884" y="4658452"/>
            <a:ext cx="8701088" cy="307777"/>
          </a:xfrm>
          <a:prstGeom prst="rect">
            <a:avLst/>
          </a:prstGeom>
          <a:noFill/>
        </p:spPr>
        <p:txBody>
          <a:bodyPr wrap="square">
            <a:spAutoFit/>
          </a:bodyPr>
          <a:lstStyle/>
          <a:p>
            <a:r>
              <a:rPr lang="en-GB" sz="1400" b="1" i="0" u="sng" strike="noStrike" dirty="0">
                <a:solidFill>
                  <a:schemeClr val="bg1">
                    <a:lumMod val="25000"/>
                  </a:schemeClr>
                </a:solidFill>
                <a:effectLst/>
                <a:latin typeface="Times New Roman" panose="02020603050405020304" pitchFamily="18" charset="0"/>
                <a:cs typeface="Times New Roman" panose="02020603050405020304" pitchFamily="18" charset="0"/>
              </a:rPr>
              <a:t>Note- As the Data is huge which can not be pasted in Excel, So </a:t>
            </a:r>
            <a:r>
              <a:rPr lang="en-GB" sz="1400" b="1" i="0" u="sng" strike="noStrike" dirty="0" err="1">
                <a:solidFill>
                  <a:schemeClr val="bg1">
                    <a:lumMod val="25000"/>
                  </a:schemeClr>
                </a:solidFill>
                <a:effectLst/>
                <a:latin typeface="Times New Roman" panose="02020603050405020304" pitchFamily="18" charset="0"/>
                <a:cs typeface="Times New Roman" panose="02020603050405020304" pitchFamily="18" charset="0"/>
              </a:rPr>
              <a:t>Visulisations</a:t>
            </a:r>
            <a:r>
              <a:rPr lang="en-GB" sz="1400" b="1" i="0" u="sng" strike="noStrike" dirty="0">
                <a:solidFill>
                  <a:schemeClr val="bg1">
                    <a:lumMod val="25000"/>
                  </a:schemeClr>
                </a:solidFill>
                <a:effectLst/>
                <a:latin typeface="Times New Roman" panose="02020603050405020304" pitchFamily="18" charset="0"/>
                <a:cs typeface="Times New Roman" panose="02020603050405020304" pitchFamily="18" charset="0"/>
              </a:rPr>
              <a:t> has been Performed   in Power BI</a:t>
            </a:r>
            <a:r>
              <a:rPr lang="en-GB" dirty="0">
                <a:solidFill>
                  <a:schemeClr val="bg1">
                    <a:lumMod val="25000"/>
                  </a:schemeClr>
                </a:solidFill>
                <a:latin typeface="Times New Roman" panose="02020603050405020304" pitchFamily="18" charset="0"/>
                <a:cs typeface="Times New Roman" panose="02020603050405020304" pitchFamily="18" charset="0"/>
              </a:rPr>
              <a:t> </a:t>
            </a:r>
            <a:endParaRPr lang="en-IN" dirty="0">
              <a:solidFill>
                <a:schemeClr val="bg1">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000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1BE290-ACF7-9C08-72BB-B7405B2C8E8A}"/>
              </a:ext>
            </a:extLst>
          </p:cNvPr>
          <p:cNvSpPr txBox="1"/>
          <p:nvPr/>
        </p:nvSpPr>
        <p:spPr>
          <a:xfrm>
            <a:off x="648563" y="520629"/>
            <a:ext cx="7746861"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Correlation between geographical location and weather attributes</a:t>
            </a:r>
          </a:p>
        </p:txBody>
      </p:sp>
      <p:sp>
        <p:nvSpPr>
          <p:cNvPr id="9" name="TextBox 8">
            <a:extLst>
              <a:ext uri="{FF2B5EF4-FFF2-40B4-BE49-F238E27FC236}">
                <a16:creationId xmlns:a16="http://schemas.microsoft.com/office/drawing/2014/main" id="{96A93135-85E1-6E2C-91DC-CB4628BCAF69}"/>
              </a:ext>
            </a:extLst>
          </p:cNvPr>
          <p:cNvSpPr txBox="1"/>
          <p:nvPr/>
        </p:nvSpPr>
        <p:spPr>
          <a:xfrm>
            <a:off x="542925" y="135731"/>
            <a:ext cx="1885950" cy="338554"/>
          </a:xfrm>
          <a:prstGeom prst="rect">
            <a:avLst/>
          </a:prstGeom>
          <a:noFill/>
        </p:spPr>
        <p:txBody>
          <a:bodyPr wrap="square" rtlCol="0">
            <a:spAutoFit/>
          </a:bodyPr>
          <a:lstStyle/>
          <a:p>
            <a:r>
              <a:rPr lang="en-GB" sz="1600" i="1" u="sng" dirty="0">
                <a:latin typeface="Times New Roman" panose="02020603050405020304" pitchFamily="18" charset="0"/>
                <a:cs typeface="Times New Roman" panose="02020603050405020304" pitchFamily="18" charset="0"/>
              </a:rPr>
              <a:t>Continuation of Q-3</a:t>
            </a:r>
            <a:endParaRPr lang="en-IN" sz="1600" i="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23BA0F-F0B3-4AF2-1186-3158BF842236}"/>
              </a:ext>
            </a:extLst>
          </p:cNvPr>
          <p:cNvSpPr txBox="1"/>
          <p:nvPr/>
        </p:nvSpPr>
        <p:spPr>
          <a:xfrm>
            <a:off x="0" y="1111689"/>
            <a:ext cx="3729038" cy="307777"/>
          </a:xfrm>
          <a:prstGeom prst="rect">
            <a:avLst/>
          </a:prstGeom>
          <a:noFill/>
        </p:spPr>
        <p:txBody>
          <a:bodyPr wrap="square">
            <a:spAutoFit/>
          </a:bodyPr>
          <a:lstStyle/>
          <a:p>
            <a:r>
              <a:rPr lang="en-GB" sz="1400" i="0" u="sng" strike="noStrike" dirty="0">
                <a:solidFill>
                  <a:srgbClr val="000000"/>
                </a:solidFill>
                <a:effectLst/>
                <a:latin typeface="Times New Roman" panose="02020603050405020304" pitchFamily="18" charset="0"/>
                <a:cs typeface="Times New Roman" panose="02020603050405020304" pitchFamily="18" charset="0"/>
              </a:rPr>
              <a:t>Correlation between Latitude and Temperature</a:t>
            </a:r>
            <a:r>
              <a:rPr lang="en-GB" u="sng" dirty="0">
                <a:latin typeface="Times New Roman" panose="02020603050405020304" pitchFamily="18" charset="0"/>
                <a:cs typeface="Times New Roman" panose="02020603050405020304" pitchFamily="18" charset="0"/>
              </a:rPr>
              <a:t> </a:t>
            </a:r>
            <a:endParaRPr lang="en-IN" u="sng"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25199DA8-B3F2-233E-7C33-49A3BAF50CD5}"/>
              </a:ext>
            </a:extLst>
          </p:cNvPr>
          <p:cNvPicPr>
            <a:picLocks noChangeAspect="1"/>
          </p:cNvPicPr>
          <p:nvPr/>
        </p:nvPicPr>
        <p:blipFill>
          <a:blip r:embed="rId2"/>
          <a:stretch>
            <a:fillRect/>
          </a:stretch>
        </p:blipFill>
        <p:spPr>
          <a:xfrm>
            <a:off x="0" y="1727494"/>
            <a:ext cx="4572000" cy="2421079"/>
          </a:xfrm>
          <a:prstGeom prst="rect">
            <a:avLst/>
          </a:prstGeom>
        </p:spPr>
      </p:pic>
      <p:sp>
        <p:nvSpPr>
          <p:cNvPr id="13" name="TextBox 12">
            <a:extLst>
              <a:ext uri="{FF2B5EF4-FFF2-40B4-BE49-F238E27FC236}">
                <a16:creationId xmlns:a16="http://schemas.microsoft.com/office/drawing/2014/main" id="{1D89E680-2DF6-522F-F03F-729A4BD548BF}"/>
              </a:ext>
            </a:extLst>
          </p:cNvPr>
          <p:cNvSpPr txBox="1"/>
          <p:nvPr/>
        </p:nvSpPr>
        <p:spPr>
          <a:xfrm>
            <a:off x="1345406" y="1388940"/>
            <a:ext cx="1483520"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SQL QUERY</a:t>
            </a:r>
            <a:endParaRPr lang="en-IN" sz="1600" b="1" u="sng"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6C77423E-AC77-7741-E8B5-A07BB450F8D8}"/>
              </a:ext>
            </a:extLst>
          </p:cNvPr>
          <p:cNvPicPr>
            <a:picLocks noChangeAspect="1"/>
          </p:cNvPicPr>
          <p:nvPr/>
        </p:nvPicPr>
        <p:blipFill>
          <a:blip r:embed="rId3"/>
          <a:stretch>
            <a:fillRect/>
          </a:stretch>
        </p:blipFill>
        <p:spPr>
          <a:xfrm>
            <a:off x="4856687" y="1265577"/>
            <a:ext cx="1879869" cy="1413329"/>
          </a:xfrm>
          <a:prstGeom prst="rect">
            <a:avLst/>
          </a:prstGeom>
        </p:spPr>
      </p:pic>
      <p:pic>
        <p:nvPicPr>
          <p:cNvPr id="17" name="Picture 16">
            <a:extLst>
              <a:ext uri="{FF2B5EF4-FFF2-40B4-BE49-F238E27FC236}">
                <a16:creationId xmlns:a16="http://schemas.microsoft.com/office/drawing/2014/main" id="{C1ED905A-EF82-D51B-E79B-73A8BBF63C9B}"/>
              </a:ext>
            </a:extLst>
          </p:cNvPr>
          <p:cNvPicPr>
            <a:picLocks noChangeAspect="1"/>
          </p:cNvPicPr>
          <p:nvPr/>
        </p:nvPicPr>
        <p:blipFill>
          <a:blip r:embed="rId4"/>
          <a:stretch>
            <a:fillRect/>
          </a:stretch>
        </p:blipFill>
        <p:spPr>
          <a:xfrm>
            <a:off x="6871225" y="1265577"/>
            <a:ext cx="2037031" cy="1413329"/>
          </a:xfrm>
          <a:prstGeom prst="rect">
            <a:avLst/>
          </a:prstGeom>
        </p:spPr>
      </p:pic>
      <p:sp>
        <p:nvSpPr>
          <p:cNvPr id="18" name="TextBox 17">
            <a:extLst>
              <a:ext uri="{FF2B5EF4-FFF2-40B4-BE49-F238E27FC236}">
                <a16:creationId xmlns:a16="http://schemas.microsoft.com/office/drawing/2014/main" id="{C45238B9-F218-2867-DEC2-38B2D310DCE5}"/>
              </a:ext>
            </a:extLst>
          </p:cNvPr>
          <p:cNvSpPr txBox="1"/>
          <p:nvPr/>
        </p:nvSpPr>
        <p:spPr>
          <a:xfrm>
            <a:off x="5672139" y="894640"/>
            <a:ext cx="3057978"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VISUAL REPRESENTATION</a:t>
            </a:r>
            <a:endParaRPr lang="en-IN" sz="1600" b="1" u="sng" dirty="0">
              <a:latin typeface="Times New Roman" panose="02020603050405020304" pitchFamily="18"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337CF33A-750B-EC81-4DD4-206087471532}"/>
              </a:ext>
            </a:extLst>
          </p:cNvPr>
          <p:cNvGraphicFramePr>
            <a:graphicFrameLocks noGrp="1"/>
          </p:cNvGraphicFramePr>
          <p:nvPr>
            <p:extLst>
              <p:ext uri="{D42A27DB-BD31-4B8C-83A1-F6EECF244321}">
                <p14:modId xmlns:p14="http://schemas.microsoft.com/office/powerpoint/2010/main" val="4102661350"/>
              </p:ext>
            </p:extLst>
          </p:nvPr>
        </p:nvGraphicFramePr>
        <p:xfrm>
          <a:off x="4757739" y="2730461"/>
          <a:ext cx="4336256" cy="434340"/>
        </p:xfrm>
        <a:graphic>
          <a:graphicData uri="http://schemas.openxmlformats.org/drawingml/2006/table">
            <a:tbl>
              <a:tblPr>
                <a:tableStyleId>{5E332D27-95A3-4B51-8B45-CE98D3AC977C}</a:tableStyleId>
              </a:tblPr>
              <a:tblGrid>
                <a:gridCol w="4336256">
                  <a:extLst>
                    <a:ext uri="{9D8B030D-6E8A-4147-A177-3AD203B41FA5}">
                      <a16:colId xmlns:a16="http://schemas.microsoft.com/office/drawing/2014/main" val="374925388"/>
                    </a:ext>
                  </a:extLst>
                </a:gridCol>
              </a:tblGrid>
              <a:tr h="0">
                <a:tc>
                  <a:txBody>
                    <a:bodyPr/>
                    <a:lstStyle/>
                    <a:p>
                      <a:pPr algn="ctr" fontAlgn="b"/>
                      <a:r>
                        <a:rPr lang="en-GB" sz="1400" b="1" i="1" u="sng" strike="noStrike" dirty="0">
                          <a:effectLst/>
                          <a:latin typeface="Times New Roman" panose="02020603050405020304" pitchFamily="18" charset="0"/>
                          <a:cs typeface="Times New Roman" panose="02020603050405020304" pitchFamily="18" charset="0"/>
                        </a:rPr>
                        <a:t>For clear visualisation purpose, I made the y-axis as average.</a:t>
                      </a:r>
                      <a:endParaRPr lang="en-GB" sz="1400" b="1" i="1" u="sng"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66530220"/>
                  </a:ext>
                </a:extLst>
              </a:tr>
            </a:tbl>
          </a:graphicData>
        </a:graphic>
      </p:graphicFrame>
      <p:graphicFrame>
        <p:nvGraphicFramePr>
          <p:cNvPr id="20" name="Table 19">
            <a:extLst>
              <a:ext uri="{FF2B5EF4-FFF2-40B4-BE49-F238E27FC236}">
                <a16:creationId xmlns:a16="http://schemas.microsoft.com/office/drawing/2014/main" id="{BA978FFE-D29E-5B9A-3063-200F8F7F9362}"/>
              </a:ext>
            </a:extLst>
          </p:cNvPr>
          <p:cNvGraphicFramePr>
            <a:graphicFrameLocks noGrp="1"/>
          </p:cNvGraphicFramePr>
          <p:nvPr>
            <p:extLst>
              <p:ext uri="{D42A27DB-BD31-4B8C-83A1-F6EECF244321}">
                <p14:modId xmlns:p14="http://schemas.microsoft.com/office/powerpoint/2010/main" val="3521786733"/>
              </p:ext>
            </p:extLst>
          </p:nvPr>
        </p:nvGraphicFramePr>
        <p:xfrm>
          <a:off x="4833939" y="3569257"/>
          <a:ext cx="4260056" cy="1470660"/>
        </p:xfrm>
        <a:graphic>
          <a:graphicData uri="http://schemas.openxmlformats.org/drawingml/2006/table">
            <a:tbl>
              <a:tblPr>
                <a:tableStyleId>{5E332D27-95A3-4B51-8B45-CE98D3AC977C}</a:tableStyleId>
              </a:tblPr>
              <a:tblGrid>
                <a:gridCol w="4260056">
                  <a:extLst>
                    <a:ext uri="{9D8B030D-6E8A-4147-A177-3AD203B41FA5}">
                      <a16:colId xmlns:a16="http://schemas.microsoft.com/office/drawing/2014/main" val="487486116"/>
                    </a:ext>
                  </a:extLst>
                </a:gridCol>
              </a:tblGrid>
              <a:tr h="0">
                <a:tc>
                  <a:txBody>
                    <a:bodyPr/>
                    <a:lstStyle/>
                    <a:p>
                      <a:pPr algn="l" fontAlgn="b"/>
                      <a:r>
                        <a:rPr lang="en-GB" sz="1600" u="none" strike="noStrike" dirty="0">
                          <a:effectLst/>
                          <a:latin typeface="Times New Roman" panose="02020603050405020304" pitchFamily="18" charset="0"/>
                          <a:cs typeface="Times New Roman" panose="02020603050405020304" pitchFamily="18" charset="0"/>
                        </a:rPr>
                        <a:t>There is negative Correlation between latitude and Temperature which means they do travel in opposite directions. Like, if one increases than other thing will get decreased and vice-versa. The Correlation Coefficient between Latitude and the Temperature is -0.43</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7873757"/>
                  </a:ext>
                </a:extLst>
              </a:tr>
            </a:tbl>
          </a:graphicData>
        </a:graphic>
      </p:graphicFrame>
      <p:sp>
        <p:nvSpPr>
          <p:cNvPr id="22" name="TextBox 21">
            <a:extLst>
              <a:ext uri="{FF2B5EF4-FFF2-40B4-BE49-F238E27FC236}">
                <a16:creationId xmlns:a16="http://schemas.microsoft.com/office/drawing/2014/main" id="{1A99BE4C-688D-4F16-0D32-175F6830FAB2}"/>
              </a:ext>
            </a:extLst>
          </p:cNvPr>
          <p:cNvSpPr txBox="1"/>
          <p:nvPr/>
        </p:nvSpPr>
        <p:spPr>
          <a:xfrm>
            <a:off x="4856687" y="3164801"/>
            <a:ext cx="2037031"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EXPLANATION</a:t>
            </a:r>
            <a:endParaRPr lang="en-IN" sz="1600" b="1" u="sng"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6BE0E0E3-07B4-EC6F-6762-192AD767C3B4}"/>
              </a:ext>
            </a:extLst>
          </p:cNvPr>
          <p:cNvPicPr>
            <a:picLocks noChangeAspect="1"/>
          </p:cNvPicPr>
          <p:nvPr/>
        </p:nvPicPr>
        <p:blipFill>
          <a:blip r:embed="rId5"/>
          <a:stretch>
            <a:fillRect/>
          </a:stretch>
        </p:blipFill>
        <p:spPr>
          <a:xfrm>
            <a:off x="1291943" y="4335247"/>
            <a:ext cx="1733322" cy="704670"/>
          </a:xfrm>
          <a:prstGeom prst="rect">
            <a:avLst/>
          </a:prstGeom>
        </p:spPr>
      </p:pic>
      <p:sp>
        <p:nvSpPr>
          <p:cNvPr id="24" name="TextBox 23">
            <a:extLst>
              <a:ext uri="{FF2B5EF4-FFF2-40B4-BE49-F238E27FC236}">
                <a16:creationId xmlns:a16="http://schemas.microsoft.com/office/drawing/2014/main" id="{0CBF8C3C-8C86-969F-DB11-D3AFD0ABB161}"/>
              </a:ext>
            </a:extLst>
          </p:cNvPr>
          <p:cNvSpPr txBox="1"/>
          <p:nvPr/>
        </p:nvSpPr>
        <p:spPr>
          <a:xfrm>
            <a:off x="250030" y="4518305"/>
            <a:ext cx="1483520"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OUTPUT</a:t>
            </a:r>
            <a:endParaRPr lang="en-IN" sz="16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2593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1BE290-ACF7-9C08-72BB-B7405B2C8E8A}"/>
              </a:ext>
            </a:extLst>
          </p:cNvPr>
          <p:cNvSpPr txBox="1"/>
          <p:nvPr/>
        </p:nvSpPr>
        <p:spPr>
          <a:xfrm>
            <a:off x="648563" y="520629"/>
            <a:ext cx="7746861"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Correlation between geographical location and weather attributes</a:t>
            </a:r>
          </a:p>
        </p:txBody>
      </p:sp>
      <p:sp>
        <p:nvSpPr>
          <p:cNvPr id="9" name="TextBox 8">
            <a:extLst>
              <a:ext uri="{FF2B5EF4-FFF2-40B4-BE49-F238E27FC236}">
                <a16:creationId xmlns:a16="http://schemas.microsoft.com/office/drawing/2014/main" id="{96A93135-85E1-6E2C-91DC-CB4628BCAF69}"/>
              </a:ext>
            </a:extLst>
          </p:cNvPr>
          <p:cNvSpPr txBox="1"/>
          <p:nvPr/>
        </p:nvSpPr>
        <p:spPr>
          <a:xfrm>
            <a:off x="542925" y="135731"/>
            <a:ext cx="1885950" cy="338554"/>
          </a:xfrm>
          <a:prstGeom prst="rect">
            <a:avLst/>
          </a:prstGeom>
          <a:noFill/>
        </p:spPr>
        <p:txBody>
          <a:bodyPr wrap="square" rtlCol="0">
            <a:spAutoFit/>
          </a:bodyPr>
          <a:lstStyle/>
          <a:p>
            <a:r>
              <a:rPr lang="en-GB" sz="1600" i="1" u="sng" dirty="0">
                <a:latin typeface="Times New Roman" panose="02020603050405020304" pitchFamily="18" charset="0"/>
                <a:cs typeface="Times New Roman" panose="02020603050405020304" pitchFamily="18" charset="0"/>
              </a:rPr>
              <a:t>Continuation of Q-3</a:t>
            </a:r>
            <a:endParaRPr lang="en-IN" sz="1600" i="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23BA0F-F0B3-4AF2-1186-3158BF842236}"/>
              </a:ext>
            </a:extLst>
          </p:cNvPr>
          <p:cNvSpPr txBox="1"/>
          <p:nvPr/>
        </p:nvSpPr>
        <p:spPr>
          <a:xfrm>
            <a:off x="0" y="1111689"/>
            <a:ext cx="3729038" cy="307777"/>
          </a:xfrm>
          <a:prstGeom prst="rect">
            <a:avLst/>
          </a:prstGeom>
          <a:noFill/>
        </p:spPr>
        <p:txBody>
          <a:bodyPr wrap="square">
            <a:spAutoFit/>
          </a:bodyPr>
          <a:lstStyle/>
          <a:p>
            <a:r>
              <a:rPr lang="en-GB" sz="1400" i="0" u="sng" strike="noStrike" dirty="0">
                <a:solidFill>
                  <a:srgbClr val="000000"/>
                </a:solidFill>
                <a:effectLst/>
                <a:latin typeface="Times New Roman" panose="02020603050405020304" pitchFamily="18" charset="0"/>
                <a:cs typeface="Times New Roman" panose="02020603050405020304" pitchFamily="18" charset="0"/>
              </a:rPr>
              <a:t>Correlation between Latitude and Humidity</a:t>
            </a:r>
            <a:endParaRPr lang="en-IN" u="sng"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D89E680-2DF6-522F-F03F-729A4BD548BF}"/>
              </a:ext>
            </a:extLst>
          </p:cNvPr>
          <p:cNvSpPr txBox="1"/>
          <p:nvPr/>
        </p:nvSpPr>
        <p:spPr>
          <a:xfrm>
            <a:off x="1345406" y="1388940"/>
            <a:ext cx="1483520"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SQL QUERY</a:t>
            </a:r>
            <a:endParaRPr lang="en-IN" sz="1600" b="1" u="sng"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45238B9-F218-2867-DEC2-38B2D310DCE5}"/>
              </a:ext>
            </a:extLst>
          </p:cNvPr>
          <p:cNvSpPr txBox="1"/>
          <p:nvPr/>
        </p:nvSpPr>
        <p:spPr>
          <a:xfrm>
            <a:off x="5672139" y="894640"/>
            <a:ext cx="3057978"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VISUAL REPRESENTATION</a:t>
            </a:r>
            <a:endParaRPr lang="en-IN" sz="1600" b="1" u="sng" dirty="0">
              <a:latin typeface="Times New Roman" panose="02020603050405020304" pitchFamily="18"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337CF33A-750B-EC81-4DD4-206087471532}"/>
              </a:ext>
            </a:extLst>
          </p:cNvPr>
          <p:cNvGraphicFramePr>
            <a:graphicFrameLocks noGrp="1"/>
          </p:cNvGraphicFramePr>
          <p:nvPr/>
        </p:nvGraphicFramePr>
        <p:xfrm>
          <a:off x="4757739" y="2730461"/>
          <a:ext cx="4336256" cy="434340"/>
        </p:xfrm>
        <a:graphic>
          <a:graphicData uri="http://schemas.openxmlformats.org/drawingml/2006/table">
            <a:tbl>
              <a:tblPr>
                <a:tableStyleId>{5E332D27-95A3-4B51-8B45-CE98D3AC977C}</a:tableStyleId>
              </a:tblPr>
              <a:tblGrid>
                <a:gridCol w="4336256">
                  <a:extLst>
                    <a:ext uri="{9D8B030D-6E8A-4147-A177-3AD203B41FA5}">
                      <a16:colId xmlns:a16="http://schemas.microsoft.com/office/drawing/2014/main" val="374925388"/>
                    </a:ext>
                  </a:extLst>
                </a:gridCol>
              </a:tblGrid>
              <a:tr h="0">
                <a:tc>
                  <a:txBody>
                    <a:bodyPr/>
                    <a:lstStyle/>
                    <a:p>
                      <a:pPr algn="ctr" fontAlgn="b"/>
                      <a:r>
                        <a:rPr lang="en-GB" sz="1400" b="1" i="1" u="sng" strike="noStrike" dirty="0">
                          <a:effectLst/>
                          <a:latin typeface="Times New Roman" panose="02020603050405020304" pitchFamily="18" charset="0"/>
                          <a:cs typeface="Times New Roman" panose="02020603050405020304" pitchFamily="18" charset="0"/>
                        </a:rPr>
                        <a:t>For clear visualisation purpose, I made the y-axis as average.</a:t>
                      </a:r>
                      <a:endParaRPr lang="en-GB" sz="1400" b="1" i="1" u="sng"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66530220"/>
                  </a:ext>
                </a:extLst>
              </a:tr>
            </a:tbl>
          </a:graphicData>
        </a:graphic>
      </p:graphicFrame>
      <p:graphicFrame>
        <p:nvGraphicFramePr>
          <p:cNvPr id="20" name="Table 19">
            <a:extLst>
              <a:ext uri="{FF2B5EF4-FFF2-40B4-BE49-F238E27FC236}">
                <a16:creationId xmlns:a16="http://schemas.microsoft.com/office/drawing/2014/main" id="{BA978FFE-D29E-5B9A-3063-200F8F7F9362}"/>
              </a:ext>
            </a:extLst>
          </p:cNvPr>
          <p:cNvGraphicFramePr>
            <a:graphicFrameLocks noGrp="1"/>
          </p:cNvGraphicFramePr>
          <p:nvPr>
            <p:extLst>
              <p:ext uri="{D42A27DB-BD31-4B8C-83A1-F6EECF244321}">
                <p14:modId xmlns:p14="http://schemas.microsoft.com/office/powerpoint/2010/main" val="2695563354"/>
              </p:ext>
            </p:extLst>
          </p:nvPr>
        </p:nvGraphicFramePr>
        <p:xfrm>
          <a:off x="4572000" y="3503355"/>
          <a:ext cx="4572000" cy="1236995"/>
        </p:xfrm>
        <a:graphic>
          <a:graphicData uri="http://schemas.openxmlformats.org/drawingml/2006/table">
            <a:tbl>
              <a:tblPr>
                <a:tableStyleId>{5E332D27-95A3-4B51-8B45-CE98D3AC977C}</a:tableStyleId>
              </a:tblPr>
              <a:tblGrid>
                <a:gridCol w="4572000">
                  <a:extLst>
                    <a:ext uri="{9D8B030D-6E8A-4147-A177-3AD203B41FA5}">
                      <a16:colId xmlns:a16="http://schemas.microsoft.com/office/drawing/2014/main" val="487486116"/>
                    </a:ext>
                  </a:extLst>
                </a:gridCol>
              </a:tblGrid>
              <a:tr h="1236995">
                <a:tc>
                  <a:txBody>
                    <a:bodyPr/>
                    <a:lstStyle/>
                    <a:p>
                      <a:pPr algn="l" fontAlgn="b"/>
                      <a:r>
                        <a:rPr lang="en-GB" sz="1600" b="0" i="0" u="none" strike="noStrike" dirty="0">
                          <a:solidFill>
                            <a:srgbClr val="000000"/>
                          </a:solidFill>
                          <a:effectLst/>
                          <a:latin typeface="Times New Roman" panose="02020603050405020304" pitchFamily="18" charset="0"/>
                          <a:cs typeface="Times New Roman" panose="02020603050405020304" pitchFamily="18" charset="0"/>
                        </a:rPr>
                        <a:t>There is Positive Correlation between latitude and Humidity which means they do travel in same directions. Like, if one increases than other thing will get increased and vice-versa. The Correlation Coefficient between Latitude and the Humidity is 0.12</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7873757"/>
                  </a:ext>
                </a:extLst>
              </a:tr>
            </a:tbl>
          </a:graphicData>
        </a:graphic>
      </p:graphicFrame>
      <p:sp>
        <p:nvSpPr>
          <p:cNvPr id="22" name="TextBox 21">
            <a:extLst>
              <a:ext uri="{FF2B5EF4-FFF2-40B4-BE49-F238E27FC236}">
                <a16:creationId xmlns:a16="http://schemas.microsoft.com/office/drawing/2014/main" id="{1A99BE4C-688D-4F16-0D32-175F6830FAB2}"/>
              </a:ext>
            </a:extLst>
          </p:cNvPr>
          <p:cNvSpPr txBox="1"/>
          <p:nvPr/>
        </p:nvSpPr>
        <p:spPr>
          <a:xfrm>
            <a:off x="4521993" y="3164801"/>
            <a:ext cx="2037031"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EXPLANATION</a:t>
            </a:r>
            <a:endParaRPr lang="en-IN" sz="1600" b="1" u="sng"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CBF8C3C-8C86-969F-DB11-D3AFD0ABB161}"/>
              </a:ext>
            </a:extLst>
          </p:cNvPr>
          <p:cNvSpPr txBox="1"/>
          <p:nvPr/>
        </p:nvSpPr>
        <p:spPr>
          <a:xfrm>
            <a:off x="250030" y="4518305"/>
            <a:ext cx="1483520"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OUTPUT</a:t>
            </a:r>
            <a:endParaRPr lang="en-IN" sz="1600" b="1" u="sng"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2DE8894-1A7E-4A47-9781-CFA5A7D7EE0A}"/>
              </a:ext>
            </a:extLst>
          </p:cNvPr>
          <p:cNvPicPr>
            <a:picLocks noChangeAspect="1"/>
          </p:cNvPicPr>
          <p:nvPr/>
        </p:nvPicPr>
        <p:blipFill>
          <a:blip r:embed="rId2"/>
          <a:stretch>
            <a:fillRect/>
          </a:stretch>
        </p:blipFill>
        <p:spPr>
          <a:xfrm>
            <a:off x="82154" y="1822371"/>
            <a:ext cx="4336256" cy="2293029"/>
          </a:xfrm>
          <a:prstGeom prst="rect">
            <a:avLst/>
          </a:prstGeom>
        </p:spPr>
      </p:pic>
      <p:pic>
        <p:nvPicPr>
          <p:cNvPr id="4" name="Picture 3">
            <a:extLst>
              <a:ext uri="{FF2B5EF4-FFF2-40B4-BE49-F238E27FC236}">
                <a16:creationId xmlns:a16="http://schemas.microsoft.com/office/drawing/2014/main" id="{9A8188BC-B9E5-523B-BF60-F66EE8CA543B}"/>
              </a:ext>
            </a:extLst>
          </p:cNvPr>
          <p:cNvPicPr>
            <a:picLocks noChangeAspect="1"/>
          </p:cNvPicPr>
          <p:nvPr/>
        </p:nvPicPr>
        <p:blipFill>
          <a:blip r:embed="rId3"/>
          <a:stretch>
            <a:fillRect/>
          </a:stretch>
        </p:blipFill>
        <p:spPr>
          <a:xfrm>
            <a:off x="1345406" y="4264874"/>
            <a:ext cx="2078830" cy="775043"/>
          </a:xfrm>
          <a:prstGeom prst="rect">
            <a:avLst/>
          </a:prstGeom>
        </p:spPr>
      </p:pic>
      <p:pic>
        <p:nvPicPr>
          <p:cNvPr id="6" name="Picture 5">
            <a:extLst>
              <a:ext uri="{FF2B5EF4-FFF2-40B4-BE49-F238E27FC236}">
                <a16:creationId xmlns:a16="http://schemas.microsoft.com/office/drawing/2014/main" id="{9C9A253F-C814-7861-9824-8BAD41AD6EC2}"/>
              </a:ext>
            </a:extLst>
          </p:cNvPr>
          <p:cNvPicPr>
            <a:picLocks noChangeAspect="1"/>
          </p:cNvPicPr>
          <p:nvPr/>
        </p:nvPicPr>
        <p:blipFill>
          <a:blip r:embed="rId4"/>
          <a:stretch>
            <a:fillRect/>
          </a:stretch>
        </p:blipFill>
        <p:spPr>
          <a:xfrm>
            <a:off x="4665287" y="1294750"/>
            <a:ext cx="2013703" cy="1387929"/>
          </a:xfrm>
          <a:prstGeom prst="rect">
            <a:avLst/>
          </a:prstGeom>
        </p:spPr>
      </p:pic>
      <p:pic>
        <p:nvPicPr>
          <p:cNvPr id="7" name="Picture 6">
            <a:extLst>
              <a:ext uri="{FF2B5EF4-FFF2-40B4-BE49-F238E27FC236}">
                <a16:creationId xmlns:a16="http://schemas.microsoft.com/office/drawing/2014/main" id="{1E66D105-D936-FF94-EEF0-4FE3B94CB4ED}"/>
              </a:ext>
            </a:extLst>
          </p:cNvPr>
          <p:cNvPicPr>
            <a:picLocks noChangeAspect="1"/>
          </p:cNvPicPr>
          <p:nvPr/>
        </p:nvPicPr>
        <p:blipFill>
          <a:blip r:embed="rId5"/>
          <a:stretch>
            <a:fillRect/>
          </a:stretch>
        </p:blipFill>
        <p:spPr>
          <a:xfrm>
            <a:off x="6814173" y="1284817"/>
            <a:ext cx="2108371" cy="1397862"/>
          </a:xfrm>
          <a:prstGeom prst="rect">
            <a:avLst/>
          </a:prstGeom>
        </p:spPr>
      </p:pic>
    </p:spTree>
    <p:extLst>
      <p:ext uri="{BB962C8B-B14F-4D97-AF65-F5344CB8AC3E}">
        <p14:creationId xmlns:p14="http://schemas.microsoft.com/office/powerpoint/2010/main" val="1008820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1BE290-ACF7-9C08-72BB-B7405B2C8E8A}"/>
              </a:ext>
            </a:extLst>
          </p:cNvPr>
          <p:cNvSpPr txBox="1"/>
          <p:nvPr/>
        </p:nvSpPr>
        <p:spPr>
          <a:xfrm>
            <a:off x="648563" y="520629"/>
            <a:ext cx="7746861"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Correlation between geographical location and weather attributes</a:t>
            </a:r>
          </a:p>
        </p:txBody>
      </p:sp>
      <p:sp>
        <p:nvSpPr>
          <p:cNvPr id="9" name="TextBox 8">
            <a:extLst>
              <a:ext uri="{FF2B5EF4-FFF2-40B4-BE49-F238E27FC236}">
                <a16:creationId xmlns:a16="http://schemas.microsoft.com/office/drawing/2014/main" id="{96A93135-85E1-6E2C-91DC-CB4628BCAF69}"/>
              </a:ext>
            </a:extLst>
          </p:cNvPr>
          <p:cNvSpPr txBox="1"/>
          <p:nvPr/>
        </p:nvSpPr>
        <p:spPr>
          <a:xfrm>
            <a:off x="542925" y="135731"/>
            <a:ext cx="1885950" cy="338554"/>
          </a:xfrm>
          <a:prstGeom prst="rect">
            <a:avLst/>
          </a:prstGeom>
          <a:noFill/>
        </p:spPr>
        <p:txBody>
          <a:bodyPr wrap="square" rtlCol="0">
            <a:spAutoFit/>
          </a:bodyPr>
          <a:lstStyle/>
          <a:p>
            <a:r>
              <a:rPr lang="en-GB" sz="1600" i="1" u="sng" dirty="0">
                <a:latin typeface="Times New Roman" panose="02020603050405020304" pitchFamily="18" charset="0"/>
                <a:cs typeface="Times New Roman" panose="02020603050405020304" pitchFamily="18" charset="0"/>
              </a:rPr>
              <a:t>Continuation of Q-3</a:t>
            </a:r>
            <a:endParaRPr lang="en-IN" sz="1600" i="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23BA0F-F0B3-4AF2-1186-3158BF842236}"/>
              </a:ext>
            </a:extLst>
          </p:cNvPr>
          <p:cNvSpPr txBox="1"/>
          <p:nvPr/>
        </p:nvSpPr>
        <p:spPr>
          <a:xfrm>
            <a:off x="0" y="1111689"/>
            <a:ext cx="3729038" cy="307777"/>
          </a:xfrm>
          <a:prstGeom prst="rect">
            <a:avLst/>
          </a:prstGeom>
          <a:noFill/>
        </p:spPr>
        <p:txBody>
          <a:bodyPr wrap="square">
            <a:spAutoFit/>
          </a:bodyPr>
          <a:lstStyle/>
          <a:p>
            <a:r>
              <a:rPr lang="en-GB" sz="1400" i="0" u="sng" strike="noStrike" dirty="0">
                <a:solidFill>
                  <a:srgbClr val="000000"/>
                </a:solidFill>
                <a:effectLst/>
                <a:latin typeface="Times New Roman" panose="02020603050405020304" pitchFamily="18" charset="0"/>
                <a:cs typeface="Times New Roman" panose="02020603050405020304" pitchFamily="18" charset="0"/>
              </a:rPr>
              <a:t>Correlation between Longitude and Temperature</a:t>
            </a:r>
            <a:endParaRPr lang="en-IN" u="sng"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D89E680-2DF6-522F-F03F-729A4BD548BF}"/>
              </a:ext>
            </a:extLst>
          </p:cNvPr>
          <p:cNvSpPr txBox="1"/>
          <p:nvPr/>
        </p:nvSpPr>
        <p:spPr>
          <a:xfrm>
            <a:off x="1345406" y="1388940"/>
            <a:ext cx="1483520"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SQL QUERY</a:t>
            </a:r>
            <a:endParaRPr lang="en-IN" sz="1600" b="1" u="sng"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45238B9-F218-2867-DEC2-38B2D310DCE5}"/>
              </a:ext>
            </a:extLst>
          </p:cNvPr>
          <p:cNvSpPr txBox="1"/>
          <p:nvPr/>
        </p:nvSpPr>
        <p:spPr>
          <a:xfrm>
            <a:off x="5672139" y="894640"/>
            <a:ext cx="3057978"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VISUAL REPRESENTATION</a:t>
            </a:r>
            <a:endParaRPr lang="en-IN" sz="1600" b="1" u="sng" dirty="0">
              <a:latin typeface="Times New Roman" panose="02020603050405020304" pitchFamily="18"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337CF33A-750B-EC81-4DD4-206087471532}"/>
              </a:ext>
            </a:extLst>
          </p:cNvPr>
          <p:cNvGraphicFramePr>
            <a:graphicFrameLocks noGrp="1"/>
          </p:cNvGraphicFramePr>
          <p:nvPr/>
        </p:nvGraphicFramePr>
        <p:xfrm>
          <a:off x="4757739" y="2730461"/>
          <a:ext cx="4336256" cy="434340"/>
        </p:xfrm>
        <a:graphic>
          <a:graphicData uri="http://schemas.openxmlformats.org/drawingml/2006/table">
            <a:tbl>
              <a:tblPr>
                <a:tableStyleId>{5E332D27-95A3-4B51-8B45-CE98D3AC977C}</a:tableStyleId>
              </a:tblPr>
              <a:tblGrid>
                <a:gridCol w="4336256">
                  <a:extLst>
                    <a:ext uri="{9D8B030D-6E8A-4147-A177-3AD203B41FA5}">
                      <a16:colId xmlns:a16="http://schemas.microsoft.com/office/drawing/2014/main" val="374925388"/>
                    </a:ext>
                  </a:extLst>
                </a:gridCol>
              </a:tblGrid>
              <a:tr h="0">
                <a:tc>
                  <a:txBody>
                    <a:bodyPr/>
                    <a:lstStyle/>
                    <a:p>
                      <a:pPr algn="ctr" fontAlgn="b"/>
                      <a:r>
                        <a:rPr lang="en-GB" sz="1400" b="1" i="1" u="sng" strike="noStrike" dirty="0">
                          <a:effectLst/>
                          <a:latin typeface="Times New Roman" panose="02020603050405020304" pitchFamily="18" charset="0"/>
                          <a:cs typeface="Times New Roman" panose="02020603050405020304" pitchFamily="18" charset="0"/>
                        </a:rPr>
                        <a:t>For clear visualisation purpose, I made the y-axis as average.</a:t>
                      </a:r>
                      <a:endParaRPr lang="en-GB" sz="1400" b="1" i="1" u="sng"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66530220"/>
                  </a:ext>
                </a:extLst>
              </a:tr>
            </a:tbl>
          </a:graphicData>
        </a:graphic>
      </p:graphicFrame>
      <p:graphicFrame>
        <p:nvGraphicFramePr>
          <p:cNvPr id="20" name="Table 19">
            <a:extLst>
              <a:ext uri="{FF2B5EF4-FFF2-40B4-BE49-F238E27FC236}">
                <a16:creationId xmlns:a16="http://schemas.microsoft.com/office/drawing/2014/main" id="{BA978FFE-D29E-5B9A-3063-200F8F7F9362}"/>
              </a:ext>
            </a:extLst>
          </p:cNvPr>
          <p:cNvGraphicFramePr>
            <a:graphicFrameLocks noGrp="1"/>
          </p:cNvGraphicFramePr>
          <p:nvPr>
            <p:extLst>
              <p:ext uri="{D42A27DB-BD31-4B8C-83A1-F6EECF244321}">
                <p14:modId xmlns:p14="http://schemas.microsoft.com/office/powerpoint/2010/main" val="3684072260"/>
              </p:ext>
            </p:extLst>
          </p:nvPr>
        </p:nvGraphicFramePr>
        <p:xfrm>
          <a:off x="4572000" y="3503355"/>
          <a:ext cx="4572000" cy="1470660"/>
        </p:xfrm>
        <a:graphic>
          <a:graphicData uri="http://schemas.openxmlformats.org/drawingml/2006/table">
            <a:tbl>
              <a:tblPr>
                <a:tableStyleId>{5E332D27-95A3-4B51-8B45-CE98D3AC977C}</a:tableStyleId>
              </a:tblPr>
              <a:tblGrid>
                <a:gridCol w="4572000">
                  <a:extLst>
                    <a:ext uri="{9D8B030D-6E8A-4147-A177-3AD203B41FA5}">
                      <a16:colId xmlns:a16="http://schemas.microsoft.com/office/drawing/2014/main" val="487486116"/>
                    </a:ext>
                  </a:extLst>
                </a:gridCol>
              </a:tblGrid>
              <a:tr h="1236995">
                <a:tc>
                  <a:txBody>
                    <a:bodyPr/>
                    <a:lstStyle/>
                    <a:p>
                      <a:pPr algn="l" fontAlgn="b"/>
                      <a:r>
                        <a:rPr lang="en-GB" sz="1600" b="0" i="0" u="none" strike="noStrike" dirty="0">
                          <a:solidFill>
                            <a:srgbClr val="000000"/>
                          </a:solidFill>
                          <a:effectLst/>
                          <a:latin typeface="Times New Roman" panose="02020603050405020304" pitchFamily="18" charset="0"/>
                          <a:cs typeface="Times New Roman" panose="02020603050405020304" pitchFamily="18" charset="0"/>
                        </a:rPr>
                        <a:t>There is Positive Correlation between Longitude and Temperature which means they do travel in same directions. Like, if one increases than other thing will get increased and vice-versa. The Correlation Coefficient between Longitude and the Temperature is 0.21</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7873757"/>
                  </a:ext>
                </a:extLst>
              </a:tr>
            </a:tbl>
          </a:graphicData>
        </a:graphic>
      </p:graphicFrame>
      <p:sp>
        <p:nvSpPr>
          <p:cNvPr id="22" name="TextBox 21">
            <a:extLst>
              <a:ext uri="{FF2B5EF4-FFF2-40B4-BE49-F238E27FC236}">
                <a16:creationId xmlns:a16="http://schemas.microsoft.com/office/drawing/2014/main" id="{1A99BE4C-688D-4F16-0D32-175F6830FAB2}"/>
              </a:ext>
            </a:extLst>
          </p:cNvPr>
          <p:cNvSpPr txBox="1"/>
          <p:nvPr/>
        </p:nvSpPr>
        <p:spPr>
          <a:xfrm>
            <a:off x="4521993" y="3164801"/>
            <a:ext cx="2037031"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EXPLANATION</a:t>
            </a:r>
            <a:endParaRPr lang="en-IN" sz="1600" b="1" u="sng"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CBF8C3C-8C86-969F-DB11-D3AFD0ABB161}"/>
              </a:ext>
            </a:extLst>
          </p:cNvPr>
          <p:cNvSpPr txBox="1"/>
          <p:nvPr/>
        </p:nvSpPr>
        <p:spPr>
          <a:xfrm>
            <a:off x="250030" y="4518305"/>
            <a:ext cx="1483520"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OUTPUT</a:t>
            </a:r>
            <a:endParaRPr lang="en-IN" sz="16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EE28E9-6DFD-4D14-F838-1D7FE595AEC4}"/>
              </a:ext>
            </a:extLst>
          </p:cNvPr>
          <p:cNvPicPr>
            <a:picLocks noChangeAspect="1"/>
          </p:cNvPicPr>
          <p:nvPr/>
        </p:nvPicPr>
        <p:blipFill>
          <a:blip r:embed="rId2"/>
          <a:stretch>
            <a:fillRect/>
          </a:stretch>
        </p:blipFill>
        <p:spPr>
          <a:xfrm>
            <a:off x="50005" y="1782069"/>
            <a:ext cx="4264820" cy="2299747"/>
          </a:xfrm>
          <a:prstGeom prst="rect">
            <a:avLst/>
          </a:prstGeom>
        </p:spPr>
      </p:pic>
      <p:pic>
        <p:nvPicPr>
          <p:cNvPr id="8" name="Picture 7">
            <a:extLst>
              <a:ext uri="{FF2B5EF4-FFF2-40B4-BE49-F238E27FC236}">
                <a16:creationId xmlns:a16="http://schemas.microsoft.com/office/drawing/2014/main" id="{0670BB0D-FFA5-6C72-76EE-0C9C9C22771A}"/>
              </a:ext>
            </a:extLst>
          </p:cNvPr>
          <p:cNvPicPr>
            <a:picLocks noChangeAspect="1"/>
          </p:cNvPicPr>
          <p:nvPr/>
        </p:nvPicPr>
        <p:blipFill>
          <a:blip r:embed="rId3"/>
          <a:stretch>
            <a:fillRect/>
          </a:stretch>
        </p:blipFill>
        <p:spPr>
          <a:xfrm>
            <a:off x="1345405" y="4327695"/>
            <a:ext cx="2048765" cy="676267"/>
          </a:xfrm>
          <a:prstGeom prst="rect">
            <a:avLst/>
          </a:prstGeom>
        </p:spPr>
      </p:pic>
      <p:pic>
        <p:nvPicPr>
          <p:cNvPr id="10" name="Picture 9">
            <a:extLst>
              <a:ext uri="{FF2B5EF4-FFF2-40B4-BE49-F238E27FC236}">
                <a16:creationId xmlns:a16="http://schemas.microsoft.com/office/drawing/2014/main" id="{9A5D4B25-BEEC-8B2C-E7C3-15034CAEC870}"/>
              </a:ext>
            </a:extLst>
          </p:cNvPr>
          <p:cNvPicPr>
            <a:picLocks noChangeAspect="1"/>
          </p:cNvPicPr>
          <p:nvPr/>
        </p:nvPicPr>
        <p:blipFill>
          <a:blip r:embed="rId4"/>
          <a:stretch>
            <a:fillRect/>
          </a:stretch>
        </p:blipFill>
        <p:spPr>
          <a:xfrm>
            <a:off x="4572000" y="1343839"/>
            <a:ext cx="2053701" cy="1397862"/>
          </a:xfrm>
          <a:prstGeom prst="rect">
            <a:avLst/>
          </a:prstGeom>
        </p:spPr>
      </p:pic>
      <p:pic>
        <p:nvPicPr>
          <p:cNvPr id="12" name="Picture 11">
            <a:extLst>
              <a:ext uri="{FF2B5EF4-FFF2-40B4-BE49-F238E27FC236}">
                <a16:creationId xmlns:a16="http://schemas.microsoft.com/office/drawing/2014/main" id="{BE0001DA-78A0-8351-4E89-299885B85516}"/>
              </a:ext>
            </a:extLst>
          </p:cNvPr>
          <p:cNvPicPr>
            <a:picLocks noChangeAspect="1"/>
          </p:cNvPicPr>
          <p:nvPr/>
        </p:nvPicPr>
        <p:blipFill>
          <a:blip r:embed="rId5"/>
          <a:stretch>
            <a:fillRect/>
          </a:stretch>
        </p:blipFill>
        <p:spPr>
          <a:xfrm>
            <a:off x="6689364" y="1294750"/>
            <a:ext cx="2218460" cy="1434766"/>
          </a:xfrm>
          <a:prstGeom prst="rect">
            <a:avLst/>
          </a:prstGeom>
        </p:spPr>
      </p:pic>
    </p:spTree>
    <p:extLst>
      <p:ext uri="{BB962C8B-B14F-4D97-AF65-F5344CB8AC3E}">
        <p14:creationId xmlns:p14="http://schemas.microsoft.com/office/powerpoint/2010/main" val="718199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1BE290-ACF7-9C08-72BB-B7405B2C8E8A}"/>
              </a:ext>
            </a:extLst>
          </p:cNvPr>
          <p:cNvSpPr txBox="1"/>
          <p:nvPr/>
        </p:nvSpPr>
        <p:spPr>
          <a:xfrm>
            <a:off x="648563" y="520629"/>
            <a:ext cx="7746861"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Correlation between geographical location and weather attributes</a:t>
            </a:r>
          </a:p>
        </p:txBody>
      </p:sp>
      <p:sp>
        <p:nvSpPr>
          <p:cNvPr id="9" name="TextBox 8">
            <a:extLst>
              <a:ext uri="{FF2B5EF4-FFF2-40B4-BE49-F238E27FC236}">
                <a16:creationId xmlns:a16="http://schemas.microsoft.com/office/drawing/2014/main" id="{96A93135-85E1-6E2C-91DC-CB4628BCAF69}"/>
              </a:ext>
            </a:extLst>
          </p:cNvPr>
          <p:cNvSpPr txBox="1"/>
          <p:nvPr/>
        </p:nvSpPr>
        <p:spPr>
          <a:xfrm>
            <a:off x="542925" y="135731"/>
            <a:ext cx="2128838" cy="369332"/>
          </a:xfrm>
          <a:prstGeom prst="rect">
            <a:avLst/>
          </a:prstGeom>
          <a:noFill/>
        </p:spPr>
        <p:txBody>
          <a:bodyPr wrap="square" rtlCol="0">
            <a:spAutoFit/>
          </a:bodyPr>
          <a:lstStyle/>
          <a:p>
            <a:r>
              <a:rPr lang="en-GB" sz="1800" i="1" u="sng" dirty="0">
                <a:latin typeface="Times New Roman" panose="02020603050405020304" pitchFamily="18" charset="0"/>
                <a:cs typeface="Times New Roman" panose="02020603050405020304" pitchFamily="18" charset="0"/>
              </a:rPr>
              <a:t>Continuation</a:t>
            </a:r>
            <a:r>
              <a:rPr lang="en-GB" sz="1600" i="1" u="sng" dirty="0">
                <a:latin typeface="Times New Roman" panose="02020603050405020304" pitchFamily="18" charset="0"/>
                <a:cs typeface="Times New Roman" panose="02020603050405020304" pitchFamily="18" charset="0"/>
              </a:rPr>
              <a:t> of Q-3</a:t>
            </a:r>
            <a:endParaRPr lang="en-IN" sz="1600" i="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23BA0F-F0B3-4AF2-1186-3158BF842236}"/>
              </a:ext>
            </a:extLst>
          </p:cNvPr>
          <p:cNvSpPr txBox="1"/>
          <p:nvPr/>
        </p:nvSpPr>
        <p:spPr>
          <a:xfrm>
            <a:off x="0" y="1111689"/>
            <a:ext cx="3729038" cy="307777"/>
          </a:xfrm>
          <a:prstGeom prst="rect">
            <a:avLst/>
          </a:prstGeom>
          <a:noFill/>
        </p:spPr>
        <p:txBody>
          <a:bodyPr wrap="square">
            <a:spAutoFit/>
          </a:bodyPr>
          <a:lstStyle/>
          <a:p>
            <a:r>
              <a:rPr lang="en-GB" sz="1400" i="0" u="sng" strike="noStrike" dirty="0">
                <a:solidFill>
                  <a:srgbClr val="000000"/>
                </a:solidFill>
                <a:effectLst/>
                <a:latin typeface="Times New Roman" panose="02020603050405020304" pitchFamily="18" charset="0"/>
                <a:cs typeface="Times New Roman" panose="02020603050405020304" pitchFamily="18" charset="0"/>
              </a:rPr>
              <a:t>Correlation between Longitude and Humidity</a:t>
            </a:r>
            <a:endParaRPr lang="en-IN" u="sng"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D89E680-2DF6-522F-F03F-729A4BD548BF}"/>
              </a:ext>
            </a:extLst>
          </p:cNvPr>
          <p:cNvSpPr txBox="1"/>
          <p:nvPr/>
        </p:nvSpPr>
        <p:spPr>
          <a:xfrm>
            <a:off x="1345406" y="1388940"/>
            <a:ext cx="1483520"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SQL QUERY</a:t>
            </a:r>
            <a:endParaRPr lang="en-IN" sz="1600" b="1" u="sng"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45238B9-F218-2867-DEC2-38B2D310DCE5}"/>
              </a:ext>
            </a:extLst>
          </p:cNvPr>
          <p:cNvSpPr txBox="1"/>
          <p:nvPr/>
        </p:nvSpPr>
        <p:spPr>
          <a:xfrm>
            <a:off x="5672139" y="894640"/>
            <a:ext cx="3057978"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VISUAL REPRESENTATION</a:t>
            </a:r>
            <a:endParaRPr lang="en-IN" sz="1600" b="1" u="sng" dirty="0">
              <a:latin typeface="Times New Roman" panose="02020603050405020304" pitchFamily="18"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337CF33A-750B-EC81-4DD4-206087471532}"/>
              </a:ext>
            </a:extLst>
          </p:cNvPr>
          <p:cNvGraphicFramePr>
            <a:graphicFrameLocks noGrp="1"/>
          </p:cNvGraphicFramePr>
          <p:nvPr/>
        </p:nvGraphicFramePr>
        <p:xfrm>
          <a:off x="4757739" y="2730461"/>
          <a:ext cx="4336256" cy="434340"/>
        </p:xfrm>
        <a:graphic>
          <a:graphicData uri="http://schemas.openxmlformats.org/drawingml/2006/table">
            <a:tbl>
              <a:tblPr>
                <a:tableStyleId>{5E332D27-95A3-4B51-8B45-CE98D3AC977C}</a:tableStyleId>
              </a:tblPr>
              <a:tblGrid>
                <a:gridCol w="4336256">
                  <a:extLst>
                    <a:ext uri="{9D8B030D-6E8A-4147-A177-3AD203B41FA5}">
                      <a16:colId xmlns:a16="http://schemas.microsoft.com/office/drawing/2014/main" val="374925388"/>
                    </a:ext>
                  </a:extLst>
                </a:gridCol>
              </a:tblGrid>
              <a:tr h="0">
                <a:tc>
                  <a:txBody>
                    <a:bodyPr/>
                    <a:lstStyle/>
                    <a:p>
                      <a:pPr algn="ctr" fontAlgn="b"/>
                      <a:r>
                        <a:rPr lang="en-GB" sz="1400" b="1" i="1" u="sng" strike="noStrike" dirty="0">
                          <a:effectLst/>
                          <a:latin typeface="Times New Roman" panose="02020603050405020304" pitchFamily="18" charset="0"/>
                          <a:cs typeface="Times New Roman" panose="02020603050405020304" pitchFamily="18" charset="0"/>
                        </a:rPr>
                        <a:t>For clear visualisation purpose, I made the y-axis as average.</a:t>
                      </a:r>
                      <a:endParaRPr lang="en-GB" sz="1400" b="1" i="1" u="sng"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66530220"/>
                  </a:ext>
                </a:extLst>
              </a:tr>
            </a:tbl>
          </a:graphicData>
        </a:graphic>
      </p:graphicFrame>
      <p:graphicFrame>
        <p:nvGraphicFramePr>
          <p:cNvPr id="20" name="Table 19">
            <a:extLst>
              <a:ext uri="{FF2B5EF4-FFF2-40B4-BE49-F238E27FC236}">
                <a16:creationId xmlns:a16="http://schemas.microsoft.com/office/drawing/2014/main" id="{BA978FFE-D29E-5B9A-3063-200F8F7F9362}"/>
              </a:ext>
            </a:extLst>
          </p:cNvPr>
          <p:cNvGraphicFramePr>
            <a:graphicFrameLocks noGrp="1"/>
          </p:cNvGraphicFramePr>
          <p:nvPr>
            <p:extLst>
              <p:ext uri="{D42A27DB-BD31-4B8C-83A1-F6EECF244321}">
                <p14:modId xmlns:p14="http://schemas.microsoft.com/office/powerpoint/2010/main" val="2862788607"/>
              </p:ext>
            </p:extLst>
          </p:nvPr>
        </p:nvGraphicFramePr>
        <p:xfrm>
          <a:off x="4337318" y="3491454"/>
          <a:ext cx="4572000" cy="1470660"/>
        </p:xfrm>
        <a:graphic>
          <a:graphicData uri="http://schemas.openxmlformats.org/drawingml/2006/table">
            <a:tbl>
              <a:tblPr>
                <a:tableStyleId>{5E332D27-95A3-4B51-8B45-CE98D3AC977C}</a:tableStyleId>
              </a:tblPr>
              <a:tblGrid>
                <a:gridCol w="4572000">
                  <a:extLst>
                    <a:ext uri="{9D8B030D-6E8A-4147-A177-3AD203B41FA5}">
                      <a16:colId xmlns:a16="http://schemas.microsoft.com/office/drawing/2014/main" val="487486116"/>
                    </a:ext>
                  </a:extLst>
                </a:gridCol>
              </a:tblGrid>
              <a:tr h="1236995">
                <a:tc>
                  <a:txBody>
                    <a:bodyPr/>
                    <a:lstStyle/>
                    <a:p>
                      <a:pPr algn="l" fontAlgn="b"/>
                      <a:r>
                        <a:rPr lang="en-GB" sz="1600" b="0" i="0" u="none" strike="noStrike" dirty="0">
                          <a:solidFill>
                            <a:srgbClr val="000000"/>
                          </a:solidFill>
                          <a:effectLst/>
                          <a:latin typeface="Times New Roman" panose="02020603050405020304" pitchFamily="18" charset="0"/>
                          <a:cs typeface="Times New Roman" panose="02020603050405020304" pitchFamily="18" charset="0"/>
                        </a:rPr>
                        <a:t>There is Positive Correlation between Longitude and Humidity which means they do travel in same directions. Like, if one increases than other thing will get increased and vice-versa. The Correlation Coefficient between Longitude and the Humidity is 0.07</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7873757"/>
                  </a:ext>
                </a:extLst>
              </a:tr>
            </a:tbl>
          </a:graphicData>
        </a:graphic>
      </p:graphicFrame>
      <p:sp>
        <p:nvSpPr>
          <p:cNvPr id="22" name="TextBox 21">
            <a:extLst>
              <a:ext uri="{FF2B5EF4-FFF2-40B4-BE49-F238E27FC236}">
                <a16:creationId xmlns:a16="http://schemas.microsoft.com/office/drawing/2014/main" id="{1A99BE4C-688D-4F16-0D32-175F6830FAB2}"/>
              </a:ext>
            </a:extLst>
          </p:cNvPr>
          <p:cNvSpPr txBox="1"/>
          <p:nvPr/>
        </p:nvSpPr>
        <p:spPr>
          <a:xfrm>
            <a:off x="4271962" y="3164801"/>
            <a:ext cx="2037031"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EXPLANATION</a:t>
            </a:r>
            <a:endParaRPr lang="en-IN" sz="1600" b="1" u="sng"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CBF8C3C-8C86-969F-DB11-D3AFD0ABB161}"/>
              </a:ext>
            </a:extLst>
          </p:cNvPr>
          <p:cNvSpPr txBox="1"/>
          <p:nvPr/>
        </p:nvSpPr>
        <p:spPr>
          <a:xfrm>
            <a:off x="285750" y="4349027"/>
            <a:ext cx="1483520" cy="338554"/>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OUTPUT</a:t>
            </a:r>
            <a:endParaRPr lang="en-IN" sz="1600" b="1" u="sng"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BE0001DA-78A0-8351-4E89-299885B85516}"/>
              </a:ext>
            </a:extLst>
          </p:cNvPr>
          <p:cNvPicPr>
            <a:picLocks noChangeAspect="1"/>
          </p:cNvPicPr>
          <p:nvPr/>
        </p:nvPicPr>
        <p:blipFill>
          <a:blip r:embed="rId2"/>
          <a:stretch>
            <a:fillRect/>
          </a:stretch>
        </p:blipFill>
        <p:spPr>
          <a:xfrm>
            <a:off x="6559024" y="1263973"/>
            <a:ext cx="2218460" cy="1434766"/>
          </a:xfrm>
          <a:prstGeom prst="rect">
            <a:avLst/>
          </a:prstGeom>
        </p:spPr>
      </p:pic>
      <p:pic>
        <p:nvPicPr>
          <p:cNvPr id="2" name="Picture 1">
            <a:extLst>
              <a:ext uri="{FF2B5EF4-FFF2-40B4-BE49-F238E27FC236}">
                <a16:creationId xmlns:a16="http://schemas.microsoft.com/office/drawing/2014/main" id="{AD678D21-A5C4-AC1E-C7EB-4F3F7326C641}"/>
              </a:ext>
            </a:extLst>
          </p:cNvPr>
          <p:cNvPicPr>
            <a:picLocks noChangeAspect="1"/>
          </p:cNvPicPr>
          <p:nvPr/>
        </p:nvPicPr>
        <p:blipFill>
          <a:blip r:embed="rId3"/>
          <a:stretch>
            <a:fillRect/>
          </a:stretch>
        </p:blipFill>
        <p:spPr>
          <a:xfrm>
            <a:off x="50004" y="1796302"/>
            <a:ext cx="3907633" cy="2118473"/>
          </a:xfrm>
          <a:prstGeom prst="rect">
            <a:avLst/>
          </a:prstGeom>
        </p:spPr>
      </p:pic>
      <p:pic>
        <p:nvPicPr>
          <p:cNvPr id="4" name="Picture 3">
            <a:extLst>
              <a:ext uri="{FF2B5EF4-FFF2-40B4-BE49-F238E27FC236}">
                <a16:creationId xmlns:a16="http://schemas.microsoft.com/office/drawing/2014/main" id="{C41868AE-A85B-06CE-2966-E9F0F05435C1}"/>
              </a:ext>
            </a:extLst>
          </p:cNvPr>
          <p:cNvPicPr>
            <a:picLocks noChangeAspect="1"/>
          </p:cNvPicPr>
          <p:nvPr/>
        </p:nvPicPr>
        <p:blipFill>
          <a:blip r:embed="rId4"/>
          <a:stretch>
            <a:fillRect/>
          </a:stretch>
        </p:blipFill>
        <p:spPr>
          <a:xfrm>
            <a:off x="1462258" y="4117404"/>
            <a:ext cx="1933234" cy="801801"/>
          </a:xfrm>
          <a:prstGeom prst="rect">
            <a:avLst/>
          </a:prstGeom>
        </p:spPr>
      </p:pic>
      <p:pic>
        <p:nvPicPr>
          <p:cNvPr id="6" name="Picture 5">
            <a:extLst>
              <a:ext uri="{FF2B5EF4-FFF2-40B4-BE49-F238E27FC236}">
                <a16:creationId xmlns:a16="http://schemas.microsoft.com/office/drawing/2014/main" id="{3AB36ACA-830A-1F85-D4C6-F3D9E2ACF828}"/>
              </a:ext>
            </a:extLst>
          </p:cNvPr>
          <p:cNvPicPr>
            <a:picLocks noChangeAspect="1"/>
          </p:cNvPicPr>
          <p:nvPr/>
        </p:nvPicPr>
        <p:blipFill>
          <a:blip r:embed="rId5"/>
          <a:stretch>
            <a:fillRect/>
          </a:stretch>
        </p:blipFill>
        <p:spPr>
          <a:xfrm>
            <a:off x="4385823" y="1233195"/>
            <a:ext cx="2091609" cy="1496322"/>
          </a:xfrm>
          <a:prstGeom prst="rect">
            <a:avLst/>
          </a:prstGeom>
        </p:spPr>
      </p:pic>
    </p:spTree>
    <p:extLst>
      <p:ext uri="{BB962C8B-B14F-4D97-AF65-F5344CB8AC3E}">
        <p14:creationId xmlns:p14="http://schemas.microsoft.com/office/powerpoint/2010/main" val="687764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584775"/>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Identify the top three cities with the most frequent occurrence of rainy weather based on weather descriptions. What are the seasonal patterns? (Q-4)</a:t>
            </a:r>
          </a:p>
        </p:txBody>
      </p:sp>
      <p:pic>
        <p:nvPicPr>
          <p:cNvPr id="6" name="Picture 5">
            <a:extLst>
              <a:ext uri="{FF2B5EF4-FFF2-40B4-BE49-F238E27FC236}">
                <a16:creationId xmlns:a16="http://schemas.microsoft.com/office/drawing/2014/main" id="{15A3F95C-F3AF-8A4F-FDE4-E8427A656E42}"/>
              </a:ext>
            </a:extLst>
          </p:cNvPr>
          <p:cNvPicPr>
            <a:picLocks noChangeAspect="1"/>
          </p:cNvPicPr>
          <p:nvPr/>
        </p:nvPicPr>
        <p:blipFill>
          <a:blip r:embed="rId2"/>
          <a:stretch>
            <a:fillRect/>
          </a:stretch>
        </p:blipFill>
        <p:spPr>
          <a:xfrm>
            <a:off x="0" y="1631705"/>
            <a:ext cx="3308839" cy="1525833"/>
          </a:xfrm>
          <a:prstGeom prst="rect">
            <a:avLst/>
          </a:prstGeom>
        </p:spPr>
      </p:pic>
      <p:sp>
        <p:nvSpPr>
          <p:cNvPr id="7" name="TextBox 6">
            <a:extLst>
              <a:ext uri="{FF2B5EF4-FFF2-40B4-BE49-F238E27FC236}">
                <a16:creationId xmlns:a16="http://schemas.microsoft.com/office/drawing/2014/main" id="{73F136EA-8140-EF34-CADD-EF6416D9166F}"/>
              </a:ext>
            </a:extLst>
          </p:cNvPr>
          <p:cNvSpPr txBox="1"/>
          <p:nvPr/>
        </p:nvSpPr>
        <p:spPr>
          <a:xfrm>
            <a:off x="0" y="1166699"/>
            <a:ext cx="1828800" cy="369332"/>
          </a:xfrm>
          <a:prstGeom prst="rect">
            <a:avLst/>
          </a:prstGeom>
          <a:noFill/>
        </p:spPr>
        <p:txBody>
          <a:bodyPr wrap="square" rtlCol="0">
            <a:spAutoFit/>
          </a:bodyPr>
          <a:lstStyle/>
          <a:p>
            <a:r>
              <a:rPr lang="en-GB" sz="1800" b="1" u="sng" dirty="0">
                <a:latin typeface="Times New Roman" panose="02020603050405020304" pitchFamily="18" charset="0"/>
                <a:cs typeface="Times New Roman" panose="02020603050405020304" pitchFamily="18" charset="0"/>
              </a:rPr>
              <a:t>SQL QUERY</a:t>
            </a:r>
            <a:endParaRPr lang="en-IN" sz="1800" b="1" u="sng"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E5617413-1216-7F02-3AA4-FAB1A73EA754}"/>
              </a:ext>
            </a:extLst>
          </p:cNvPr>
          <p:cNvGraphicFramePr>
            <a:graphicFrameLocks noGrp="1"/>
          </p:cNvGraphicFramePr>
          <p:nvPr>
            <p:extLst>
              <p:ext uri="{D42A27DB-BD31-4B8C-83A1-F6EECF244321}">
                <p14:modId xmlns:p14="http://schemas.microsoft.com/office/powerpoint/2010/main" val="4199191981"/>
              </p:ext>
            </p:extLst>
          </p:nvPr>
        </p:nvGraphicFramePr>
        <p:xfrm>
          <a:off x="64294" y="3625825"/>
          <a:ext cx="2537619" cy="830580"/>
        </p:xfrm>
        <a:graphic>
          <a:graphicData uri="http://schemas.openxmlformats.org/drawingml/2006/table">
            <a:tbl>
              <a:tblPr>
                <a:tableStyleId>{284E427A-3D55-4303-BF80-6455036E1DE7}</a:tableStyleId>
              </a:tblPr>
              <a:tblGrid>
                <a:gridCol w="755583">
                  <a:extLst>
                    <a:ext uri="{9D8B030D-6E8A-4147-A177-3AD203B41FA5}">
                      <a16:colId xmlns:a16="http://schemas.microsoft.com/office/drawing/2014/main" val="4281160132"/>
                    </a:ext>
                  </a:extLst>
                </a:gridCol>
                <a:gridCol w="1782036">
                  <a:extLst>
                    <a:ext uri="{9D8B030D-6E8A-4147-A177-3AD203B41FA5}">
                      <a16:colId xmlns:a16="http://schemas.microsoft.com/office/drawing/2014/main" val="3823846816"/>
                    </a:ext>
                  </a:extLst>
                </a:gridCol>
              </a:tblGrid>
              <a:tr h="281940">
                <a:tc>
                  <a:txBody>
                    <a:bodyPr/>
                    <a:lstStyle/>
                    <a:p>
                      <a:pPr algn="ctr" fontAlgn="ctr"/>
                      <a:r>
                        <a:rPr lang="en-IN" sz="1100" u="none" strike="noStrike" dirty="0">
                          <a:effectLst/>
                        </a:rPr>
                        <a:t>city</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u="none" strike="noStrike">
                          <a:effectLst/>
                        </a:rPr>
                        <a:t>No_of_Occurances (rainy)</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91763794"/>
                  </a:ext>
                </a:extLst>
              </a:tr>
              <a:tr h="182880">
                <a:tc>
                  <a:txBody>
                    <a:bodyPr/>
                    <a:lstStyle/>
                    <a:p>
                      <a:pPr algn="l" fontAlgn="ctr"/>
                      <a:r>
                        <a:rPr lang="en-IN" sz="1100" u="none" strike="noStrike">
                          <a:effectLst/>
                        </a:rPr>
                        <a:t>Portland</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10994</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85974058"/>
                  </a:ext>
                </a:extLst>
              </a:tr>
              <a:tr h="182880">
                <a:tc>
                  <a:txBody>
                    <a:bodyPr/>
                    <a:lstStyle/>
                    <a:p>
                      <a:pPr algn="l" fontAlgn="ctr"/>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a:effectLst/>
                        </a:rPr>
                        <a:t>10308</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70593641"/>
                  </a:ext>
                </a:extLst>
              </a:tr>
              <a:tr h="182880">
                <a:tc>
                  <a:txBody>
                    <a:bodyPr/>
                    <a:lstStyle/>
                    <a:p>
                      <a:pPr algn="l" fontAlgn="ctr"/>
                      <a:r>
                        <a:rPr lang="en-IN" sz="1100" u="none" strike="noStrike">
                          <a:effectLst/>
                        </a:rPr>
                        <a:t>Seattle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ctr"/>
                      <a:r>
                        <a:rPr lang="en-IN" sz="1100" u="none" strike="noStrike" dirty="0">
                          <a:effectLst/>
                        </a:rPr>
                        <a:t>9731</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6437455"/>
                  </a:ext>
                </a:extLst>
              </a:tr>
            </a:tbl>
          </a:graphicData>
        </a:graphic>
      </p:graphicFrame>
      <p:sp>
        <p:nvSpPr>
          <p:cNvPr id="9" name="TextBox 8">
            <a:extLst>
              <a:ext uri="{FF2B5EF4-FFF2-40B4-BE49-F238E27FC236}">
                <a16:creationId xmlns:a16="http://schemas.microsoft.com/office/drawing/2014/main" id="{241688E6-FCC7-61AF-4688-E7371A06510B}"/>
              </a:ext>
            </a:extLst>
          </p:cNvPr>
          <p:cNvSpPr txBox="1"/>
          <p:nvPr/>
        </p:nvSpPr>
        <p:spPr>
          <a:xfrm>
            <a:off x="0" y="3191626"/>
            <a:ext cx="1828800" cy="369332"/>
          </a:xfrm>
          <a:prstGeom prst="rect">
            <a:avLst/>
          </a:prstGeom>
          <a:noFill/>
        </p:spPr>
        <p:txBody>
          <a:bodyPr wrap="square" rtlCol="0">
            <a:spAutoFit/>
          </a:bodyPr>
          <a:lstStyle/>
          <a:p>
            <a:r>
              <a:rPr lang="en-GB" sz="1800" b="1" u="sng" dirty="0">
                <a:latin typeface="Times New Roman" panose="02020603050405020304" pitchFamily="18" charset="0"/>
                <a:cs typeface="Times New Roman" panose="02020603050405020304" pitchFamily="18" charset="0"/>
              </a:rPr>
              <a:t>OUTPUT</a:t>
            </a:r>
            <a:endParaRPr lang="en-IN" sz="1800" b="1" u="sng" dirty="0">
              <a:latin typeface="Times New Roman" panose="02020603050405020304" pitchFamily="18" charset="0"/>
              <a:cs typeface="Times New Roman" panose="02020603050405020304" pitchFamily="18" charset="0"/>
            </a:endParaRPr>
          </a:p>
        </p:txBody>
      </p:sp>
      <p:graphicFrame>
        <p:nvGraphicFramePr>
          <p:cNvPr id="10" name="Chart 9">
            <a:extLst>
              <a:ext uri="{FF2B5EF4-FFF2-40B4-BE49-F238E27FC236}">
                <a16:creationId xmlns:a16="http://schemas.microsoft.com/office/drawing/2014/main" id="{0272B402-06E6-1452-5BAF-418A7C6AD3BF}"/>
              </a:ext>
            </a:extLst>
          </p:cNvPr>
          <p:cNvGraphicFramePr>
            <a:graphicFrameLocks/>
          </p:cNvGraphicFramePr>
          <p:nvPr>
            <p:extLst>
              <p:ext uri="{D42A27DB-BD31-4B8C-83A1-F6EECF244321}">
                <p14:modId xmlns:p14="http://schemas.microsoft.com/office/powerpoint/2010/main" val="2304972722"/>
              </p:ext>
            </p:extLst>
          </p:nvPr>
        </p:nvGraphicFramePr>
        <p:xfrm>
          <a:off x="4088516" y="1631705"/>
          <a:ext cx="3493294" cy="1559921"/>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F5821A8F-98EE-1AD8-2EE6-7DD6F291C6C7}"/>
              </a:ext>
            </a:extLst>
          </p:cNvPr>
          <p:cNvSpPr txBox="1"/>
          <p:nvPr/>
        </p:nvSpPr>
        <p:spPr>
          <a:xfrm>
            <a:off x="4017079" y="1163478"/>
            <a:ext cx="3719601" cy="369332"/>
          </a:xfrm>
          <a:prstGeom prst="rect">
            <a:avLst/>
          </a:prstGeom>
          <a:noFill/>
        </p:spPr>
        <p:txBody>
          <a:bodyPr wrap="square" rtlCol="0">
            <a:spAutoFit/>
          </a:bodyPr>
          <a:lstStyle/>
          <a:p>
            <a:r>
              <a:rPr lang="en-GB" sz="1800" b="1" u="sng" dirty="0">
                <a:latin typeface="Times New Roman" panose="02020603050405020304" pitchFamily="18" charset="0"/>
                <a:cs typeface="Times New Roman" panose="02020603050405020304" pitchFamily="18" charset="0"/>
              </a:rPr>
              <a:t>VISUAL REPRESENTATION</a:t>
            </a:r>
            <a:endParaRPr lang="en-IN" sz="1800" b="1" u="sng"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7DAC43E-F1B0-73DF-3489-E9AD111FACA0}"/>
              </a:ext>
            </a:extLst>
          </p:cNvPr>
          <p:cNvSpPr txBox="1"/>
          <p:nvPr/>
        </p:nvSpPr>
        <p:spPr>
          <a:xfrm>
            <a:off x="4017079" y="3257357"/>
            <a:ext cx="1964532" cy="369332"/>
          </a:xfrm>
          <a:prstGeom prst="rect">
            <a:avLst/>
          </a:prstGeom>
          <a:noFill/>
        </p:spPr>
        <p:txBody>
          <a:bodyPr wrap="square" rtlCol="0">
            <a:spAutoFit/>
          </a:bodyPr>
          <a:lstStyle/>
          <a:p>
            <a:r>
              <a:rPr lang="en-GB" sz="1800" b="1" u="sng" dirty="0">
                <a:latin typeface="Times New Roman" panose="02020603050405020304" pitchFamily="18" charset="0"/>
                <a:cs typeface="Times New Roman" panose="02020603050405020304" pitchFamily="18" charset="0"/>
              </a:rPr>
              <a:t>EXPLANATION</a:t>
            </a:r>
            <a:endParaRPr lang="en-IN" sz="1800" b="1" u="sng"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1A24E4F-3F1F-B760-8CF9-898222BBD10B}"/>
              </a:ext>
            </a:extLst>
          </p:cNvPr>
          <p:cNvSpPr txBox="1"/>
          <p:nvPr/>
        </p:nvSpPr>
        <p:spPr>
          <a:xfrm>
            <a:off x="4088516" y="3721894"/>
            <a:ext cx="4898322" cy="738664"/>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The Pie-Chart shows the Top 3 Cities with rainy weather. It shows the percentage of rainy weather in each of the city among all the top3 cities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996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10416"/>
            <a:ext cx="2364581" cy="400110"/>
          </a:xfrm>
          <a:prstGeom prst="rect">
            <a:avLst/>
          </a:prstGeom>
          <a:noFill/>
        </p:spPr>
        <p:txBody>
          <a:bodyPr wrap="square" rtlCol="0">
            <a:spAutoFit/>
          </a:bodyPr>
          <a:lstStyle/>
          <a:p>
            <a:r>
              <a:rPr lang="en-GB" sz="2000" i="1" u="sng" dirty="0">
                <a:latin typeface="Times New Roman" panose="02020603050405020304" pitchFamily="18" charset="0"/>
                <a:cs typeface="Times New Roman" panose="02020603050405020304" pitchFamily="18" charset="0"/>
              </a:rPr>
              <a:t>Continuation of Q-4</a:t>
            </a:r>
            <a:endParaRPr lang="en-IN" sz="2000" i="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5821A8F-98EE-1AD8-2EE6-7DD6F291C6C7}"/>
              </a:ext>
            </a:extLst>
          </p:cNvPr>
          <p:cNvSpPr txBox="1"/>
          <p:nvPr/>
        </p:nvSpPr>
        <p:spPr>
          <a:xfrm>
            <a:off x="145166" y="1105135"/>
            <a:ext cx="3719601" cy="369332"/>
          </a:xfrm>
          <a:prstGeom prst="rect">
            <a:avLst/>
          </a:prstGeom>
          <a:noFill/>
        </p:spPr>
        <p:txBody>
          <a:bodyPr wrap="square" rtlCol="0">
            <a:spAutoFit/>
          </a:bodyPr>
          <a:lstStyle/>
          <a:p>
            <a:r>
              <a:rPr lang="en-GB" sz="1800" b="1" u="sng" dirty="0">
                <a:latin typeface="Times New Roman" panose="02020603050405020304" pitchFamily="18" charset="0"/>
                <a:cs typeface="Times New Roman" panose="02020603050405020304" pitchFamily="18" charset="0"/>
              </a:rPr>
              <a:t>VISUAL REPRESENTATION</a:t>
            </a:r>
            <a:endParaRPr lang="en-IN" sz="1800" b="1" u="sng"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7DAC43E-F1B0-73DF-3489-E9AD111FACA0}"/>
              </a:ext>
            </a:extLst>
          </p:cNvPr>
          <p:cNvSpPr txBox="1"/>
          <p:nvPr/>
        </p:nvSpPr>
        <p:spPr>
          <a:xfrm>
            <a:off x="5229225" y="1102059"/>
            <a:ext cx="1964532" cy="369332"/>
          </a:xfrm>
          <a:prstGeom prst="rect">
            <a:avLst/>
          </a:prstGeom>
          <a:noFill/>
        </p:spPr>
        <p:txBody>
          <a:bodyPr wrap="square" rtlCol="0">
            <a:spAutoFit/>
          </a:bodyPr>
          <a:lstStyle/>
          <a:p>
            <a:r>
              <a:rPr lang="en-GB" sz="1800" b="1" u="sng" dirty="0">
                <a:latin typeface="Times New Roman" panose="02020603050405020304" pitchFamily="18" charset="0"/>
                <a:cs typeface="Times New Roman" panose="02020603050405020304" pitchFamily="18" charset="0"/>
              </a:rPr>
              <a:t>EXPLANATION</a:t>
            </a:r>
            <a:endParaRPr lang="en-IN" sz="1800" b="1" u="sng"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1A24E4F-3F1F-B760-8CF9-898222BBD10B}"/>
              </a:ext>
            </a:extLst>
          </p:cNvPr>
          <p:cNvSpPr txBox="1"/>
          <p:nvPr/>
        </p:nvSpPr>
        <p:spPr>
          <a:xfrm>
            <a:off x="4572000" y="1613307"/>
            <a:ext cx="4483984" cy="1169551"/>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Seasonal Patterns                                                                                                               </a:t>
            </a:r>
            <a:r>
              <a:rPr lang="en-GB" dirty="0">
                <a:latin typeface="Times New Roman" panose="02020603050405020304" pitchFamily="18" charset="0"/>
                <a:cs typeface="Times New Roman" panose="02020603050405020304" pitchFamily="18" charset="0"/>
              </a:rPr>
              <a:t>The Seasonal Patterns can be seen as the rain part begins in Quarter 1 and gradually increases to it up to Quarter 3 and fall down in Quarter 4. Every Year the Same Pattern has been Followed </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E26A4D2-5BC6-F9DB-5C81-3901789FC8F2}"/>
              </a:ext>
            </a:extLst>
          </p:cNvPr>
          <p:cNvSpPr txBox="1"/>
          <p:nvPr/>
        </p:nvSpPr>
        <p:spPr>
          <a:xfrm>
            <a:off x="244673" y="590811"/>
            <a:ext cx="6949084" cy="369332"/>
          </a:xfrm>
          <a:prstGeom prst="rect">
            <a:avLst/>
          </a:prstGeom>
          <a:noFill/>
        </p:spPr>
        <p:txBody>
          <a:bodyPr wrap="square">
            <a:spAutoFit/>
          </a:bodyPr>
          <a:lstStyle/>
          <a:p>
            <a:r>
              <a:rPr lang="en-GB" sz="1800" b="1" i="0" u="sng" strike="noStrike" dirty="0">
                <a:solidFill>
                  <a:schemeClr val="tx1"/>
                </a:solidFill>
                <a:effectLst/>
                <a:latin typeface="Times New Roman" panose="02020603050405020304" pitchFamily="18" charset="0"/>
                <a:cs typeface="Times New Roman" panose="02020603050405020304" pitchFamily="18" charset="0"/>
              </a:rPr>
              <a:t>To Show the Seasonal Patterns, created a line chart using Power Bi.</a:t>
            </a:r>
            <a:r>
              <a:rPr lang="en-GB" sz="1800" u="sng" dirty="0">
                <a:solidFill>
                  <a:schemeClr val="tx1"/>
                </a:solidFill>
                <a:latin typeface="Times New Roman" panose="02020603050405020304" pitchFamily="18" charset="0"/>
                <a:cs typeface="Times New Roman" panose="02020603050405020304" pitchFamily="18" charset="0"/>
              </a:rPr>
              <a:t> </a:t>
            </a:r>
            <a:endParaRPr lang="en-IN" sz="1800" u="sng" dirty="0">
              <a:solidFill>
                <a:schemeClr val="tx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C6ADEC31-BD77-7EE2-BF46-E9D272F0ADD8}"/>
              </a:ext>
            </a:extLst>
          </p:cNvPr>
          <p:cNvPicPr>
            <a:picLocks noChangeAspect="1"/>
          </p:cNvPicPr>
          <p:nvPr/>
        </p:nvPicPr>
        <p:blipFill>
          <a:blip r:embed="rId2"/>
          <a:stretch>
            <a:fillRect/>
          </a:stretch>
        </p:blipFill>
        <p:spPr>
          <a:xfrm>
            <a:off x="64295" y="1569672"/>
            <a:ext cx="4336256" cy="2366534"/>
          </a:xfrm>
          <a:prstGeom prst="rect">
            <a:avLst/>
          </a:prstGeom>
        </p:spPr>
      </p:pic>
    </p:spTree>
    <p:extLst>
      <p:ext uri="{BB962C8B-B14F-4D97-AF65-F5344CB8AC3E}">
        <p14:creationId xmlns:p14="http://schemas.microsoft.com/office/powerpoint/2010/main" val="154894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grpSp>
        <p:nvGrpSpPr>
          <p:cNvPr id="3434" name="Google Shape;3434;p37"/>
          <p:cNvGrpSpPr/>
          <p:nvPr/>
        </p:nvGrpSpPr>
        <p:grpSpPr>
          <a:xfrm>
            <a:off x="7858608" y="272915"/>
            <a:ext cx="1048375" cy="533161"/>
            <a:chOff x="754950" y="603975"/>
            <a:chExt cx="2507475" cy="1275200"/>
          </a:xfrm>
        </p:grpSpPr>
        <p:sp>
          <p:nvSpPr>
            <p:cNvPr id="3435" name="Google Shape;3435;p37"/>
            <p:cNvSpPr/>
            <p:nvPr/>
          </p:nvSpPr>
          <p:spPr>
            <a:xfrm>
              <a:off x="1803300" y="1192075"/>
              <a:ext cx="1459125" cy="618925"/>
            </a:xfrm>
            <a:custGeom>
              <a:avLst/>
              <a:gdLst/>
              <a:ahLst/>
              <a:cxnLst/>
              <a:rect l="l" t="t" r="r" b="b"/>
              <a:pathLst>
                <a:path w="58365" h="24757" extrusionOk="0">
                  <a:moveTo>
                    <a:pt x="21343" y="1"/>
                  </a:moveTo>
                  <a:cubicBezTo>
                    <a:pt x="20320" y="1"/>
                    <a:pt x="19234" y="122"/>
                    <a:pt x="18086" y="396"/>
                  </a:cubicBezTo>
                  <a:cubicBezTo>
                    <a:pt x="8311" y="2730"/>
                    <a:pt x="8013" y="12946"/>
                    <a:pt x="8013" y="12946"/>
                  </a:cubicBezTo>
                  <a:cubicBezTo>
                    <a:pt x="8013" y="12946"/>
                    <a:pt x="2619" y="13089"/>
                    <a:pt x="1310" y="17458"/>
                  </a:cubicBezTo>
                  <a:cubicBezTo>
                    <a:pt x="0" y="21840"/>
                    <a:pt x="3786" y="24757"/>
                    <a:pt x="3786" y="24757"/>
                  </a:cubicBezTo>
                  <a:lnTo>
                    <a:pt x="55269" y="24757"/>
                  </a:lnTo>
                  <a:cubicBezTo>
                    <a:pt x="55269" y="24757"/>
                    <a:pt x="58364" y="21435"/>
                    <a:pt x="56590" y="17458"/>
                  </a:cubicBezTo>
                  <a:cubicBezTo>
                    <a:pt x="54491" y="12814"/>
                    <a:pt x="50915" y="12344"/>
                    <a:pt x="49554" y="12344"/>
                  </a:cubicBezTo>
                  <a:cubicBezTo>
                    <a:pt x="49209" y="12344"/>
                    <a:pt x="49006" y="12374"/>
                    <a:pt x="49006" y="12374"/>
                  </a:cubicBezTo>
                  <a:cubicBezTo>
                    <a:pt x="49006" y="12374"/>
                    <a:pt x="50018" y="6231"/>
                    <a:pt x="44339" y="3611"/>
                  </a:cubicBezTo>
                  <a:cubicBezTo>
                    <a:pt x="43292" y="3127"/>
                    <a:pt x="42249" y="2929"/>
                    <a:pt x="41245" y="2929"/>
                  </a:cubicBezTo>
                  <a:cubicBezTo>
                    <a:pt x="36794" y="2929"/>
                    <a:pt x="33099" y="6814"/>
                    <a:pt x="33099" y="6814"/>
                  </a:cubicBezTo>
                  <a:cubicBezTo>
                    <a:pt x="33099" y="6814"/>
                    <a:pt x="29012" y="1"/>
                    <a:pt x="2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7"/>
            <p:cNvSpPr/>
            <p:nvPr/>
          </p:nvSpPr>
          <p:spPr>
            <a:xfrm>
              <a:off x="1908950" y="1314750"/>
              <a:ext cx="1250775" cy="496250"/>
            </a:xfrm>
            <a:custGeom>
              <a:avLst/>
              <a:gdLst/>
              <a:ahLst/>
              <a:cxnLst/>
              <a:rect l="l" t="t" r="r" b="b"/>
              <a:pathLst>
                <a:path w="50031" h="19850" extrusionOk="0">
                  <a:moveTo>
                    <a:pt x="17689" y="1"/>
                  </a:moveTo>
                  <a:cubicBezTo>
                    <a:pt x="16674" y="1"/>
                    <a:pt x="15590" y="138"/>
                    <a:pt x="14443" y="454"/>
                  </a:cubicBezTo>
                  <a:cubicBezTo>
                    <a:pt x="5978" y="2788"/>
                    <a:pt x="6121" y="11825"/>
                    <a:pt x="6121" y="11825"/>
                  </a:cubicBezTo>
                  <a:cubicBezTo>
                    <a:pt x="1" y="14016"/>
                    <a:pt x="3501" y="19850"/>
                    <a:pt x="3501" y="19850"/>
                  </a:cubicBezTo>
                  <a:lnTo>
                    <a:pt x="47983" y="19838"/>
                  </a:lnTo>
                  <a:cubicBezTo>
                    <a:pt x="47983" y="19838"/>
                    <a:pt x="50031" y="16492"/>
                    <a:pt x="47983" y="13135"/>
                  </a:cubicBezTo>
                  <a:cubicBezTo>
                    <a:pt x="46107" y="10040"/>
                    <a:pt x="42734" y="9919"/>
                    <a:pt x="42216" y="9919"/>
                  </a:cubicBezTo>
                  <a:cubicBezTo>
                    <a:pt x="42172" y="9919"/>
                    <a:pt x="42149" y="9920"/>
                    <a:pt x="42149" y="9920"/>
                  </a:cubicBezTo>
                  <a:cubicBezTo>
                    <a:pt x="42149" y="9920"/>
                    <a:pt x="42768" y="5479"/>
                    <a:pt x="38208" y="3371"/>
                  </a:cubicBezTo>
                  <a:cubicBezTo>
                    <a:pt x="36986" y="2806"/>
                    <a:pt x="35811" y="2584"/>
                    <a:pt x="34720" y="2584"/>
                  </a:cubicBezTo>
                  <a:cubicBezTo>
                    <a:pt x="30732" y="2584"/>
                    <a:pt x="27861" y="5550"/>
                    <a:pt x="27861" y="5550"/>
                  </a:cubicBezTo>
                  <a:cubicBezTo>
                    <a:pt x="27861" y="5550"/>
                    <a:pt x="24153" y="1"/>
                    <a:pt x="17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7"/>
            <p:cNvSpPr/>
            <p:nvPr/>
          </p:nvSpPr>
          <p:spPr>
            <a:xfrm>
              <a:off x="1569025" y="841800"/>
              <a:ext cx="814425" cy="814425"/>
            </a:xfrm>
            <a:custGeom>
              <a:avLst/>
              <a:gdLst/>
              <a:ahLst/>
              <a:cxnLst/>
              <a:rect l="l" t="t" r="r" b="b"/>
              <a:pathLst>
                <a:path w="32577" h="32577" extrusionOk="0">
                  <a:moveTo>
                    <a:pt x="16289" y="1"/>
                  </a:moveTo>
                  <a:cubicBezTo>
                    <a:pt x="7287" y="1"/>
                    <a:pt x="1" y="7299"/>
                    <a:pt x="1" y="16289"/>
                  </a:cubicBezTo>
                  <a:cubicBezTo>
                    <a:pt x="1" y="25290"/>
                    <a:pt x="7287" y="32576"/>
                    <a:pt x="16289" y="32576"/>
                  </a:cubicBezTo>
                  <a:cubicBezTo>
                    <a:pt x="25278" y="32576"/>
                    <a:pt x="32576" y="25290"/>
                    <a:pt x="32576" y="16289"/>
                  </a:cubicBezTo>
                  <a:cubicBezTo>
                    <a:pt x="32576" y="7299"/>
                    <a:pt x="25278" y="1"/>
                    <a:pt x="16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7"/>
            <p:cNvSpPr/>
            <p:nvPr/>
          </p:nvSpPr>
          <p:spPr>
            <a:xfrm>
              <a:off x="1650000" y="922775"/>
              <a:ext cx="652475" cy="652775"/>
            </a:xfrm>
            <a:custGeom>
              <a:avLst/>
              <a:gdLst/>
              <a:ahLst/>
              <a:cxnLst/>
              <a:rect l="l" t="t" r="r" b="b"/>
              <a:pathLst>
                <a:path w="26099" h="26111" extrusionOk="0">
                  <a:moveTo>
                    <a:pt x="13050" y="0"/>
                  </a:moveTo>
                  <a:cubicBezTo>
                    <a:pt x="5834" y="0"/>
                    <a:pt x="0" y="5846"/>
                    <a:pt x="0" y="13050"/>
                  </a:cubicBezTo>
                  <a:cubicBezTo>
                    <a:pt x="0" y="20265"/>
                    <a:pt x="5834" y="26111"/>
                    <a:pt x="13050" y="26111"/>
                  </a:cubicBezTo>
                  <a:cubicBezTo>
                    <a:pt x="20253" y="26111"/>
                    <a:pt x="26099" y="20265"/>
                    <a:pt x="26099" y="13050"/>
                  </a:cubicBezTo>
                  <a:cubicBezTo>
                    <a:pt x="26099" y="5846"/>
                    <a:pt x="20253" y="0"/>
                    <a:pt x="1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7"/>
            <p:cNvSpPr/>
            <p:nvPr/>
          </p:nvSpPr>
          <p:spPr>
            <a:xfrm>
              <a:off x="2011950" y="603975"/>
              <a:ext cx="125025" cy="172075"/>
            </a:xfrm>
            <a:custGeom>
              <a:avLst/>
              <a:gdLst/>
              <a:ahLst/>
              <a:cxnLst/>
              <a:rect l="l" t="t" r="r" b="b"/>
              <a:pathLst>
                <a:path w="5001" h="6883" extrusionOk="0">
                  <a:moveTo>
                    <a:pt x="3489" y="1"/>
                  </a:moveTo>
                  <a:lnTo>
                    <a:pt x="0" y="5883"/>
                  </a:lnTo>
                  <a:cubicBezTo>
                    <a:pt x="1703" y="6002"/>
                    <a:pt x="3382" y="6335"/>
                    <a:pt x="5001" y="6883"/>
                  </a:cubicBezTo>
                  <a:lnTo>
                    <a:pt x="34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7"/>
            <p:cNvSpPr/>
            <p:nvPr/>
          </p:nvSpPr>
          <p:spPr>
            <a:xfrm>
              <a:off x="2410800" y="1363900"/>
              <a:ext cx="191425" cy="133075"/>
            </a:xfrm>
            <a:custGeom>
              <a:avLst/>
              <a:gdLst/>
              <a:ahLst/>
              <a:cxnLst/>
              <a:rect l="l" t="t" r="r" b="b"/>
              <a:pathLst>
                <a:path w="7657" h="5323" extrusionOk="0">
                  <a:moveTo>
                    <a:pt x="2060" y="0"/>
                  </a:moveTo>
                  <a:cubicBezTo>
                    <a:pt x="1632" y="1834"/>
                    <a:pt x="941" y="3608"/>
                    <a:pt x="1" y="5251"/>
                  </a:cubicBezTo>
                  <a:lnTo>
                    <a:pt x="7656" y="5323"/>
                  </a:lnTo>
                  <a:lnTo>
                    <a:pt x="7656" y="5323"/>
                  </a:lnTo>
                  <a:lnTo>
                    <a:pt x="2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7"/>
            <p:cNvSpPr/>
            <p:nvPr/>
          </p:nvSpPr>
          <p:spPr>
            <a:xfrm>
              <a:off x="1554150" y="765900"/>
              <a:ext cx="141700" cy="144700"/>
            </a:xfrm>
            <a:custGeom>
              <a:avLst/>
              <a:gdLst/>
              <a:ahLst/>
              <a:cxnLst/>
              <a:rect l="l" t="t" r="r" b="b"/>
              <a:pathLst>
                <a:path w="5668" h="5788" extrusionOk="0">
                  <a:moveTo>
                    <a:pt x="0" y="1"/>
                  </a:moveTo>
                  <a:lnTo>
                    <a:pt x="2191" y="5787"/>
                  </a:lnTo>
                  <a:cubicBezTo>
                    <a:pt x="3227" y="4656"/>
                    <a:pt x="4394" y="3656"/>
                    <a:pt x="5668" y="2787"/>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7"/>
            <p:cNvSpPr/>
            <p:nvPr/>
          </p:nvSpPr>
          <p:spPr>
            <a:xfrm>
              <a:off x="2379850" y="929325"/>
              <a:ext cx="185750" cy="148250"/>
            </a:xfrm>
            <a:custGeom>
              <a:avLst/>
              <a:gdLst/>
              <a:ahLst/>
              <a:cxnLst/>
              <a:rect l="l" t="t" r="r" b="b"/>
              <a:pathLst>
                <a:path w="7430" h="5930" extrusionOk="0">
                  <a:moveTo>
                    <a:pt x="7430" y="0"/>
                  </a:moveTo>
                  <a:lnTo>
                    <a:pt x="0" y="1024"/>
                  </a:lnTo>
                  <a:cubicBezTo>
                    <a:pt x="1108" y="2525"/>
                    <a:pt x="1989" y="4179"/>
                    <a:pt x="2632" y="5930"/>
                  </a:cubicBezTo>
                  <a:lnTo>
                    <a:pt x="7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7"/>
            <p:cNvSpPr/>
            <p:nvPr/>
          </p:nvSpPr>
          <p:spPr>
            <a:xfrm>
              <a:off x="2071775" y="1696975"/>
              <a:ext cx="125625" cy="182200"/>
            </a:xfrm>
            <a:custGeom>
              <a:avLst/>
              <a:gdLst/>
              <a:ahLst/>
              <a:cxnLst/>
              <a:rect l="l" t="t" r="r" b="b"/>
              <a:pathLst>
                <a:path w="5025" h="7288" extrusionOk="0">
                  <a:moveTo>
                    <a:pt x="5025" y="1"/>
                  </a:moveTo>
                  <a:lnTo>
                    <a:pt x="5025" y="1"/>
                  </a:lnTo>
                  <a:cubicBezTo>
                    <a:pt x="3429" y="786"/>
                    <a:pt x="1739" y="1358"/>
                    <a:pt x="0" y="1703"/>
                  </a:cubicBezTo>
                  <a:lnTo>
                    <a:pt x="4382" y="7287"/>
                  </a:lnTo>
                  <a:lnTo>
                    <a:pt x="50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7"/>
            <p:cNvSpPr/>
            <p:nvPr/>
          </p:nvSpPr>
          <p:spPr>
            <a:xfrm>
              <a:off x="1340725" y="1229050"/>
              <a:ext cx="144400" cy="110775"/>
            </a:xfrm>
            <a:custGeom>
              <a:avLst/>
              <a:gdLst/>
              <a:ahLst/>
              <a:cxnLst/>
              <a:rect l="l" t="t" r="r" b="b"/>
              <a:pathLst>
                <a:path w="5776" h="4431" extrusionOk="0">
                  <a:moveTo>
                    <a:pt x="5454" y="1"/>
                  </a:moveTo>
                  <a:lnTo>
                    <a:pt x="1" y="2561"/>
                  </a:lnTo>
                  <a:lnTo>
                    <a:pt x="5775" y="4430"/>
                  </a:lnTo>
                  <a:cubicBezTo>
                    <a:pt x="5549" y="3228"/>
                    <a:pt x="5442" y="2013"/>
                    <a:pt x="5442" y="799"/>
                  </a:cubicBezTo>
                  <a:cubicBezTo>
                    <a:pt x="5442" y="537"/>
                    <a:pt x="5442" y="263"/>
                    <a:pt x="5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7"/>
            <p:cNvSpPr/>
            <p:nvPr/>
          </p:nvSpPr>
          <p:spPr>
            <a:xfrm>
              <a:off x="1619925" y="1633275"/>
              <a:ext cx="136650" cy="155400"/>
            </a:xfrm>
            <a:custGeom>
              <a:avLst/>
              <a:gdLst/>
              <a:ahLst/>
              <a:cxnLst/>
              <a:rect l="l" t="t" r="r" b="b"/>
              <a:pathLst>
                <a:path w="5466" h="6216" extrusionOk="0">
                  <a:moveTo>
                    <a:pt x="1477" y="1"/>
                  </a:moveTo>
                  <a:lnTo>
                    <a:pt x="1" y="6216"/>
                  </a:lnTo>
                  <a:lnTo>
                    <a:pt x="5466" y="2584"/>
                  </a:lnTo>
                  <a:cubicBezTo>
                    <a:pt x="4037" y="1882"/>
                    <a:pt x="2703" y="1013"/>
                    <a:pt x="1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7"/>
            <p:cNvSpPr/>
            <p:nvPr/>
          </p:nvSpPr>
          <p:spPr>
            <a:xfrm>
              <a:off x="754950" y="1019600"/>
              <a:ext cx="1446925" cy="656850"/>
            </a:xfrm>
            <a:custGeom>
              <a:avLst/>
              <a:gdLst/>
              <a:ahLst/>
              <a:cxnLst/>
              <a:rect l="l" t="t" r="r" b="b"/>
              <a:pathLst>
                <a:path w="57877" h="26274" extrusionOk="0">
                  <a:moveTo>
                    <a:pt x="27032" y="1"/>
                  </a:moveTo>
                  <a:cubicBezTo>
                    <a:pt x="26310" y="1"/>
                    <a:pt x="25577" y="57"/>
                    <a:pt x="24837" y="176"/>
                  </a:cubicBezTo>
                  <a:cubicBezTo>
                    <a:pt x="16859" y="1438"/>
                    <a:pt x="13478" y="9070"/>
                    <a:pt x="13478" y="9070"/>
                  </a:cubicBezTo>
                  <a:cubicBezTo>
                    <a:pt x="13478" y="9070"/>
                    <a:pt x="13105" y="9014"/>
                    <a:pt x="12502" y="9014"/>
                  </a:cubicBezTo>
                  <a:cubicBezTo>
                    <a:pt x="10964" y="9014"/>
                    <a:pt x="7930" y="9376"/>
                    <a:pt x="5775" y="11951"/>
                  </a:cubicBezTo>
                  <a:cubicBezTo>
                    <a:pt x="2774" y="15535"/>
                    <a:pt x="4620" y="20619"/>
                    <a:pt x="4620" y="20619"/>
                  </a:cubicBezTo>
                  <a:cubicBezTo>
                    <a:pt x="0" y="21535"/>
                    <a:pt x="917" y="26274"/>
                    <a:pt x="917" y="26274"/>
                  </a:cubicBezTo>
                  <a:lnTo>
                    <a:pt x="57757" y="26274"/>
                  </a:lnTo>
                  <a:cubicBezTo>
                    <a:pt x="57876" y="18416"/>
                    <a:pt x="50364" y="18190"/>
                    <a:pt x="50364" y="18190"/>
                  </a:cubicBezTo>
                  <a:cubicBezTo>
                    <a:pt x="50364" y="18190"/>
                    <a:pt x="50364" y="13796"/>
                    <a:pt x="47589" y="12070"/>
                  </a:cubicBezTo>
                  <a:cubicBezTo>
                    <a:pt x="46324" y="11277"/>
                    <a:pt x="44890" y="11061"/>
                    <a:pt x="43704" y="11061"/>
                  </a:cubicBezTo>
                  <a:cubicBezTo>
                    <a:pt x="42291" y="11061"/>
                    <a:pt x="41232" y="11367"/>
                    <a:pt x="41232" y="11367"/>
                  </a:cubicBezTo>
                  <a:cubicBezTo>
                    <a:pt x="40087" y="5395"/>
                    <a:pt x="34083" y="1"/>
                    <a:pt x="27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7"/>
            <p:cNvSpPr/>
            <p:nvPr/>
          </p:nvSpPr>
          <p:spPr>
            <a:xfrm>
              <a:off x="861800" y="1157450"/>
              <a:ext cx="1229950" cy="519000"/>
            </a:xfrm>
            <a:custGeom>
              <a:avLst/>
              <a:gdLst/>
              <a:ahLst/>
              <a:cxnLst/>
              <a:rect l="l" t="t" r="r" b="b"/>
              <a:pathLst>
                <a:path w="49198" h="20760" extrusionOk="0">
                  <a:moveTo>
                    <a:pt x="21789" y="1"/>
                  </a:moveTo>
                  <a:cubicBezTo>
                    <a:pt x="21352" y="1"/>
                    <a:pt x="20903" y="26"/>
                    <a:pt x="20444" y="79"/>
                  </a:cubicBezTo>
                  <a:cubicBezTo>
                    <a:pt x="13395" y="889"/>
                    <a:pt x="11776" y="7616"/>
                    <a:pt x="11776" y="7616"/>
                  </a:cubicBezTo>
                  <a:cubicBezTo>
                    <a:pt x="11732" y="7615"/>
                    <a:pt x="11689" y="7615"/>
                    <a:pt x="11646" y="7615"/>
                  </a:cubicBezTo>
                  <a:cubicBezTo>
                    <a:pt x="9300" y="7615"/>
                    <a:pt x="7055" y="8563"/>
                    <a:pt x="5430" y="10247"/>
                  </a:cubicBezTo>
                  <a:cubicBezTo>
                    <a:pt x="2656" y="13128"/>
                    <a:pt x="3572" y="16367"/>
                    <a:pt x="3572" y="16367"/>
                  </a:cubicBezTo>
                  <a:cubicBezTo>
                    <a:pt x="1" y="17629"/>
                    <a:pt x="108" y="20760"/>
                    <a:pt x="108" y="20760"/>
                  </a:cubicBezTo>
                  <a:lnTo>
                    <a:pt x="49197" y="20760"/>
                  </a:lnTo>
                  <a:cubicBezTo>
                    <a:pt x="48533" y="15095"/>
                    <a:pt x="43173" y="14985"/>
                    <a:pt x="42758" y="14985"/>
                  </a:cubicBezTo>
                  <a:cubicBezTo>
                    <a:pt x="42741" y="14985"/>
                    <a:pt x="42732" y="14985"/>
                    <a:pt x="42732" y="14985"/>
                  </a:cubicBezTo>
                  <a:cubicBezTo>
                    <a:pt x="42732" y="14985"/>
                    <a:pt x="43315" y="11747"/>
                    <a:pt x="40887" y="9437"/>
                  </a:cubicBezTo>
                  <a:cubicBezTo>
                    <a:pt x="39875" y="8476"/>
                    <a:pt x="38386" y="8195"/>
                    <a:pt x="36991" y="8195"/>
                  </a:cubicBezTo>
                  <a:cubicBezTo>
                    <a:pt x="35035" y="8195"/>
                    <a:pt x="33267" y="8747"/>
                    <a:pt x="33267" y="8747"/>
                  </a:cubicBezTo>
                  <a:cubicBezTo>
                    <a:pt x="31964" y="5185"/>
                    <a:pt x="28051" y="1"/>
                    <a:pt x="217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F971BCA-3C45-2580-5F68-1BAE448C1240}"/>
              </a:ext>
            </a:extLst>
          </p:cNvPr>
          <p:cNvSpPr txBox="1"/>
          <p:nvPr/>
        </p:nvSpPr>
        <p:spPr>
          <a:xfrm>
            <a:off x="279956" y="392449"/>
            <a:ext cx="5042138" cy="400110"/>
          </a:xfrm>
          <a:prstGeom prst="rect">
            <a:avLst/>
          </a:prstGeom>
          <a:noFill/>
        </p:spPr>
        <p:txBody>
          <a:bodyPr wrap="square" rtlCol="0">
            <a:spAutoFit/>
          </a:bodyPr>
          <a:lstStyle/>
          <a:p>
            <a:r>
              <a:rPr lang="en-GB" sz="2000" b="1" u="sng" dirty="0">
                <a:solidFill>
                  <a:schemeClr val="bg1">
                    <a:lumMod val="25000"/>
                  </a:schemeClr>
                </a:solidFill>
                <a:latin typeface="Times New Roman" panose="02020603050405020304" pitchFamily="18" charset="0"/>
                <a:cs typeface="Times New Roman" panose="02020603050405020304" pitchFamily="18" charset="0"/>
              </a:rPr>
              <a:t>INSIGHTS AND RECOMMENDATIONS</a:t>
            </a:r>
            <a:endParaRPr lang="en-IN" sz="2000" b="1" u="sng" dirty="0">
              <a:solidFill>
                <a:schemeClr val="bg1">
                  <a:lumMod val="2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570DEFA-1DE9-0E38-A431-B63DE69A7998}"/>
              </a:ext>
            </a:extLst>
          </p:cNvPr>
          <p:cNvSpPr txBox="1"/>
          <p:nvPr/>
        </p:nvSpPr>
        <p:spPr>
          <a:xfrm>
            <a:off x="212438" y="707559"/>
            <a:ext cx="8625905" cy="1200329"/>
          </a:xfrm>
          <a:prstGeom prst="rect">
            <a:avLst/>
          </a:prstGeom>
          <a:noFill/>
        </p:spPr>
        <p:txBody>
          <a:bodyPr wrap="square" rtlCol="0">
            <a:spAutoFit/>
          </a:bodyPr>
          <a:lstStyle/>
          <a:p>
            <a:r>
              <a:rPr lang="en-GB" sz="1800" dirty="0">
                <a:latin typeface="Times New Roman" panose="02020603050405020304" pitchFamily="18" charset="0"/>
                <a:cs typeface="Times New Roman" panose="02020603050405020304" pitchFamily="18" charset="0"/>
              </a:rPr>
              <a:t>	The thorough examination conducted through the Power BI dashboard in weather analysis will generate valuable insights into meteorological patterns, emphasizing trends in climatic conditions over time. It will evaluate the performance of diverse weather phenomena. </a:t>
            </a:r>
            <a:endParaRPr lang="en-IN"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9C21481-D332-BB57-3785-A30C4A06909B}"/>
              </a:ext>
            </a:extLst>
          </p:cNvPr>
          <p:cNvSpPr txBox="1"/>
          <p:nvPr/>
        </p:nvSpPr>
        <p:spPr>
          <a:xfrm>
            <a:off x="212438" y="1989874"/>
            <a:ext cx="4421981" cy="400110"/>
          </a:xfrm>
          <a:prstGeom prst="rect">
            <a:avLst/>
          </a:prstGeom>
          <a:noFill/>
        </p:spPr>
        <p:txBody>
          <a:bodyPr wrap="square" rtlCol="0">
            <a:spAutoFit/>
          </a:bodyPr>
          <a:lstStyle/>
          <a:p>
            <a:r>
              <a:rPr lang="en-GB" sz="2000" b="1" u="sng" dirty="0">
                <a:solidFill>
                  <a:schemeClr val="bg1">
                    <a:lumMod val="25000"/>
                  </a:schemeClr>
                </a:solidFill>
                <a:latin typeface="Times New Roman" panose="02020603050405020304" pitchFamily="18" charset="0"/>
                <a:cs typeface="Times New Roman" panose="02020603050405020304" pitchFamily="18" charset="0"/>
              </a:rPr>
              <a:t>REPORT AND PRESENTATION</a:t>
            </a:r>
            <a:endParaRPr lang="en-IN" sz="2000" b="1" u="sng" dirty="0">
              <a:solidFill>
                <a:schemeClr val="bg1">
                  <a:lumMod val="2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4D854D4-5A41-3079-9EC7-1333F781E9A1}"/>
              </a:ext>
            </a:extLst>
          </p:cNvPr>
          <p:cNvSpPr txBox="1"/>
          <p:nvPr/>
        </p:nvSpPr>
        <p:spPr>
          <a:xfrm>
            <a:off x="212438" y="2459117"/>
            <a:ext cx="8763183" cy="923330"/>
          </a:xfrm>
          <a:prstGeom prst="rect">
            <a:avLst/>
          </a:prstGeom>
          <a:noFill/>
        </p:spPr>
        <p:txBody>
          <a:bodyPr wrap="square" rtlCol="0">
            <a:spAutoFit/>
          </a:bodyPr>
          <a:lstStyle/>
          <a:p>
            <a:r>
              <a:rPr lang="en-GB" sz="1800" dirty="0">
                <a:latin typeface="Times New Roman" panose="02020603050405020304" pitchFamily="18" charset="0"/>
                <a:cs typeface="Times New Roman" panose="02020603050405020304" pitchFamily="18" charset="0"/>
              </a:rPr>
              <a:t>	The final deliverable will consist of a detailed presentation describing the data sources, data modelling methodologies, and data cleansing processes used in creating the Power BI dashboard.</a:t>
            </a:r>
          </a:p>
        </p:txBody>
      </p:sp>
      <p:sp>
        <p:nvSpPr>
          <p:cNvPr id="7" name="TextBox 6">
            <a:extLst>
              <a:ext uri="{FF2B5EF4-FFF2-40B4-BE49-F238E27FC236}">
                <a16:creationId xmlns:a16="http://schemas.microsoft.com/office/drawing/2014/main" id="{83F8E4D8-B8E7-00AD-14E6-650232A3E5FC}"/>
              </a:ext>
            </a:extLst>
          </p:cNvPr>
          <p:cNvSpPr txBox="1"/>
          <p:nvPr/>
        </p:nvSpPr>
        <p:spPr>
          <a:xfrm>
            <a:off x="212438" y="3467629"/>
            <a:ext cx="3153806" cy="400110"/>
          </a:xfrm>
          <a:prstGeom prst="rect">
            <a:avLst/>
          </a:prstGeom>
          <a:noFill/>
        </p:spPr>
        <p:txBody>
          <a:bodyPr wrap="square" rtlCol="0">
            <a:spAutoFit/>
          </a:bodyPr>
          <a:lstStyle/>
          <a:p>
            <a:r>
              <a:rPr lang="en-GB" sz="2000" b="1" u="sng" dirty="0">
                <a:solidFill>
                  <a:schemeClr val="bg1">
                    <a:lumMod val="25000"/>
                  </a:schemeClr>
                </a:solidFill>
                <a:latin typeface="Times New Roman" panose="02020603050405020304" pitchFamily="18" charset="0"/>
                <a:cs typeface="Times New Roman" panose="02020603050405020304" pitchFamily="18" charset="0"/>
              </a:rPr>
              <a:t>DASHBOARD</a:t>
            </a:r>
            <a:endParaRPr lang="en-IN" sz="2000" b="1" u="sng" dirty="0">
              <a:solidFill>
                <a:schemeClr val="bg1">
                  <a:lumMod val="2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36E1BF6-D6BA-AB89-75DC-46CB6F73D6BE}"/>
              </a:ext>
            </a:extLst>
          </p:cNvPr>
          <p:cNvSpPr txBox="1"/>
          <p:nvPr/>
        </p:nvSpPr>
        <p:spPr>
          <a:xfrm>
            <a:off x="143800" y="3867739"/>
            <a:ext cx="8763183" cy="923330"/>
          </a:xfrm>
          <a:prstGeom prst="rect">
            <a:avLst/>
          </a:prstGeom>
          <a:noFill/>
        </p:spPr>
        <p:txBody>
          <a:bodyPr wrap="square" rtlCol="0">
            <a:spAutoFit/>
          </a:bodyPr>
          <a:lstStyle/>
          <a:p>
            <a:r>
              <a:rPr lang="en-GB" sz="1800" dirty="0">
                <a:latin typeface="Times New Roman" panose="02020603050405020304" pitchFamily="18" charset="0"/>
                <a:cs typeface="Times New Roman" panose="02020603050405020304" pitchFamily="18" charset="0"/>
              </a:rPr>
              <a:t>	The Final Dashboard will consist of the things as per the requirement and it will help us to understand the detailed information of every aspect of the Weather considering all the factors.</a:t>
            </a:r>
          </a:p>
        </p:txBody>
      </p:sp>
    </p:spTree>
    <p:extLst>
      <p:ext uri="{BB962C8B-B14F-4D97-AF65-F5344CB8AC3E}">
        <p14:creationId xmlns:p14="http://schemas.microsoft.com/office/powerpoint/2010/main" val="591278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584775"/>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Is there a correlation between humidity levels and air pressure? How might this relationship affect weather conditions? (Q-5)</a:t>
            </a:r>
            <a:endParaRPr lang="en-IN"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3F136EA-8140-EF34-CADD-EF6416D9166F}"/>
              </a:ext>
            </a:extLst>
          </p:cNvPr>
          <p:cNvSpPr txBox="1"/>
          <p:nvPr/>
        </p:nvSpPr>
        <p:spPr>
          <a:xfrm>
            <a:off x="0" y="1166699"/>
            <a:ext cx="1828800" cy="369332"/>
          </a:xfrm>
          <a:prstGeom prst="rect">
            <a:avLst/>
          </a:prstGeom>
          <a:noFill/>
        </p:spPr>
        <p:txBody>
          <a:bodyPr wrap="square" rtlCol="0">
            <a:spAutoFit/>
          </a:bodyPr>
          <a:lstStyle/>
          <a:p>
            <a:r>
              <a:rPr lang="en-GB" sz="1800" b="1" u="sng" dirty="0">
                <a:latin typeface="Times New Roman" panose="02020603050405020304" pitchFamily="18" charset="0"/>
                <a:cs typeface="Times New Roman" panose="02020603050405020304" pitchFamily="18" charset="0"/>
              </a:rPr>
              <a:t>SQL QUERY</a:t>
            </a:r>
            <a:endParaRPr lang="en-IN" sz="1800" b="1"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41688E6-FCC7-61AF-4688-E7371A06510B}"/>
              </a:ext>
            </a:extLst>
          </p:cNvPr>
          <p:cNvSpPr txBox="1"/>
          <p:nvPr/>
        </p:nvSpPr>
        <p:spPr>
          <a:xfrm>
            <a:off x="-5863" y="4157642"/>
            <a:ext cx="1264444" cy="369332"/>
          </a:xfrm>
          <a:prstGeom prst="rect">
            <a:avLst/>
          </a:prstGeom>
          <a:noFill/>
        </p:spPr>
        <p:txBody>
          <a:bodyPr wrap="square" rtlCol="0">
            <a:spAutoFit/>
          </a:bodyPr>
          <a:lstStyle/>
          <a:p>
            <a:r>
              <a:rPr lang="en-GB" sz="1800" b="1" u="sng" dirty="0">
                <a:latin typeface="Times New Roman" panose="02020603050405020304" pitchFamily="18" charset="0"/>
                <a:cs typeface="Times New Roman" panose="02020603050405020304" pitchFamily="18" charset="0"/>
              </a:rPr>
              <a:t>OUTPUT</a:t>
            </a:r>
            <a:endParaRPr lang="en-IN" sz="1800" b="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5821A8F-98EE-1AD8-2EE6-7DD6F291C6C7}"/>
              </a:ext>
            </a:extLst>
          </p:cNvPr>
          <p:cNvSpPr txBox="1"/>
          <p:nvPr/>
        </p:nvSpPr>
        <p:spPr>
          <a:xfrm>
            <a:off x="4017079" y="1163478"/>
            <a:ext cx="3719601" cy="369332"/>
          </a:xfrm>
          <a:prstGeom prst="rect">
            <a:avLst/>
          </a:prstGeom>
          <a:noFill/>
        </p:spPr>
        <p:txBody>
          <a:bodyPr wrap="square" rtlCol="0">
            <a:spAutoFit/>
          </a:bodyPr>
          <a:lstStyle/>
          <a:p>
            <a:r>
              <a:rPr lang="en-GB" sz="1800" b="1" u="sng" dirty="0">
                <a:latin typeface="Times New Roman" panose="02020603050405020304" pitchFamily="18" charset="0"/>
                <a:cs typeface="Times New Roman" panose="02020603050405020304" pitchFamily="18" charset="0"/>
              </a:rPr>
              <a:t>VISUAL REPRESENTATION</a:t>
            </a:r>
            <a:endParaRPr lang="en-IN" sz="1800" b="1" u="sng"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7DAC43E-F1B0-73DF-3489-E9AD111FACA0}"/>
              </a:ext>
            </a:extLst>
          </p:cNvPr>
          <p:cNvSpPr txBox="1"/>
          <p:nvPr/>
        </p:nvSpPr>
        <p:spPr>
          <a:xfrm>
            <a:off x="3912347" y="3337660"/>
            <a:ext cx="1964532" cy="369332"/>
          </a:xfrm>
          <a:prstGeom prst="rect">
            <a:avLst/>
          </a:prstGeom>
          <a:noFill/>
        </p:spPr>
        <p:txBody>
          <a:bodyPr wrap="square" rtlCol="0">
            <a:spAutoFit/>
          </a:bodyPr>
          <a:lstStyle/>
          <a:p>
            <a:r>
              <a:rPr lang="en-GB" sz="1800" b="1" u="sng" dirty="0">
                <a:latin typeface="Times New Roman" panose="02020603050405020304" pitchFamily="18" charset="0"/>
                <a:cs typeface="Times New Roman" panose="02020603050405020304" pitchFamily="18" charset="0"/>
              </a:rPr>
              <a:t>EXPLANATION</a:t>
            </a:r>
            <a:endParaRPr lang="en-IN" sz="1800" b="1" u="sng"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1A24E4F-3F1F-B760-8CF9-898222BBD10B}"/>
              </a:ext>
            </a:extLst>
          </p:cNvPr>
          <p:cNvSpPr txBox="1"/>
          <p:nvPr/>
        </p:nvSpPr>
        <p:spPr>
          <a:xfrm>
            <a:off x="3912347" y="3709833"/>
            <a:ext cx="4898322" cy="954107"/>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Yes, there is a Correlation Between Humidity and Pressure and it is a Positive Correlation, which means that both the attributes travel towards same direction. If the humidity increases than the pressure will automatically increases and vice-versa. </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AD74898-3C6B-41AD-E6F0-BAA8B28686A8}"/>
              </a:ext>
            </a:extLst>
          </p:cNvPr>
          <p:cNvPicPr>
            <a:picLocks noChangeAspect="1"/>
          </p:cNvPicPr>
          <p:nvPr/>
        </p:nvPicPr>
        <p:blipFill>
          <a:blip r:embed="rId2"/>
          <a:stretch>
            <a:fillRect/>
          </a:stretch>
        </p:blipFill>
        <p:spPr>
          <a:xfrm>
            <a:off x="57638" y="1583867"/>
            <a:ext cx="3721406" cy="2338052"/>
          </a:xfrm>
          <a:prstGeom prst="rect">
            <a:avLst/>
          </a:prstGeom>
        </p:spPr>
      </p:pic>
      <p:pic>
        <p:nvPicPr>
          <p:cNvPr id="14" name="Picture 13">
            <a:extLst>
              <a:ext uri="{FF2B5EF4-FFF2-40B4-BE49-F238E27FC236}">
                <a16:creationId xmlns:a16="http://schemas.microsoft.com/office/drawing/2014/main" id="{3EAD38C8-9618-7297-5D72-816A5A127D31}"/>
              </a:ext>
            </a:extLst>
          </p:cNvPr>
          <p:cNvPicPr>
            <a:picLocks noChangeAspect="1"/>
          </p:cNvPicPr>
          <p:nvPr/>
        </p:nvPicPr>
        <p:blipFill>
          <a:blip r:embed="rId3"/>
          <a:stretch>
            <a:fillRect/>
          </a:stretch>
        </p:blipFill>
        <p:spPr>
          <a:xfrm>
            <a:off x="1258581" y="3991486"/>
            <a:ext cx="2052119" cy="701643"/>
          </a:xfrm>
          <a:prstGeom prst="rect">
            <a:avLst/>
          </a:prstGeom>
        </p:spPr>
      </p:pic>
      <p:pic>
        <p:nvPicPr>
          <p:cNvPr id="15" name="Picture 14">
            <a:extLst>
              <a:ext uri="{FF2B5EF4-FFF2-40B4-BE49-F238E27FC236}">
                <a16:creationId xmlns:a16="http://schemas.microsoft.com/office/drawing/2014/main" id="{C47EE6AC-5642-AA4D-CF0C-B292D8CEA719}"/>
              </a:ext>
            </a:extLst>
          </p:cNvPr>
          <p:cNvPicPr>
            <a:picLocks noChangeAspect="1"/>
          </p:cNvPicPr>
          <p:nvPr/>
        </p:nvPicPr>
        <p:blipFill>
          <a:blip r:embed="rId4"/>
          <a:stretch>
            <a:fillRect/>
          </a:stretch>
        </p:blipFill>
        <p:spPr>
          <a:xfrm>
            <a:off x="3917066" y="1574688"/>
            <a:ext cx="2755197" cy="1455195"/>
          </a:xfrm>
          <a:prstGeom prst="rect">
            <a:avLst/>
          </a:prstGeom>
        </p:spPr>
      </p:pic>
      <p:pic>
        <p:nvPicPr>
          <p:cNvPr id="16" name="Picture 15">
            <a:extLst>
              <a:ext uri="{FF2B5EF4-FFF2-40B4-BE49-F238E27FC236}">
                <a16:creationId xmlns:a16="http://schemas.microsoft.com/office/drawing/2014/main" id="{EDB640D6-C423-4E96-8CAA-8DBB87CAA108}"/>
              </a:ext>
            </a:extLst>
          </p:cNvPr>
          <p:cNvPicPr>
            <a:picLocks noChangeAspect="1"/>
          </p:cNvPicPr>
          <p:nvPr/>
        </p:nvPicPr>
        <p:blipFill>
          <a:blip r:embed="rId5"/>
          <a:stretch>
            <a:fillRect/>
          </a:stretch>
        </p:blipFill>
        <p:spPr>
          <a:xfrm>
            <a:off x="6705442" y="1583867"/>
            <a:ext cx="2281396" cy="1446016"/>
          </a:xfrm>
          <a:prstGeom prst="rect">
            <a:avLst/>
          </a:prstGeom>
        </p:spPr>
      </p:pic>
      <p:sp>
        <p:nvSpPr>
          <p:cNvPr id="18" name="TextBox 17">
            <a:extLst>
              <a:ext uri="{FF2B5EF4-FFF2-40B4-BE49-F238E27FC236}">
                <a16:creationId xmlns:a16="http://schemas.microsoft.com/office/drawing/2014/main" id="{3C9C4FA6-5521-829E-329A-1B22697BC6FE}"/>
              </a:ext>
            </a:extLst>
          </p:cNvPr>
          <p:cNvSpPr txBox="1"/>
          <p:nvPr/>
        </p:nvSpPr>
        <p:spPr>
          <a:xfrm>
            <a:off x="3917066" y="3029883"/>
            <a:ext cx="4948328" cy="307777"/>
          </a:xfrm>
          <a:prstGeom prst="rect">
            <a:avLst/>
          </a:prstGeom>
          <a:noFill/>
        </p:spPr>
        <p:txBody>
          <a:bodyPr wrap="square">
            <a:spAutoFit/>
          </a:bodyPr>
          <a:lstStyle/>
          <a:p>
            <a:r>
              <a:rPr lang="en-IN" b="1" i="1" u="sng" dirty="0">
                <a:latin typeface="Times New Roman" panose="02020603050405020304" pitchFamily="18" charset="0"/>
                <a:cs typeface="Times New Roman" panose="02020603050405020304" pitchFamily="18" charset="0"/>
              </a:rPr>
              <a:t>For clear visualisation purpose, I made the y-axis as average.</a:t>
            </a:r>
          </a:p>
        </p:txBody>
      </p:sp>
    </p:spTree>
    <p:extLst>
      <p:ext uri="{BB962C8B-B14F-4D97-AF65-F5344CB8AC3E}">
        <p14:creationId xmlns:p14="http://schemas.microsoft.com/office/powerpoint/2010/main" val="574119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F9BD00-16F8-96F4-962A-D7BB7313CFDE}"/>
              </a:ext>
            </a:extLst>
          </p:cNvPr>
          <p:cNvSpPr txBox="1"/>
          <p:nvPr/>
        </p:nvSpPr>
        <p:spPr>
          <a:xfrm>
            <a:off x="208953" y="282387"/>
            <a:ext cx="2428875" cy="369332"/>
          </a:xfrm>
          <a:prstGeom prst="rect">
            <a:avLst/>
          </a:prstGeom>
          <a:noFill/>
        </p:spPr>
        <p:txBody>
          <a:bodyPr wrap="square" rtlCol="0">
            <a:spAutoFit/>
          </a:bodyPr>
          <a:lstStyle/>
          <a:p>
            <a:r>
              <a:rPr lang="en-GB" sz="1800" i="1" u="sng" dirty="0">
                <a:latin typeface="Times New Roman" panose="02020603050405020304" pitchFamily="18" charset="0"/>
                <a:cs typeface="Times New Roman" panose="02020603050405020304" pitchFamily="18" charset="0"/>
              </a:rPr>
              <a:t>Continuation</a:t>
            </a:r>
            <a:r>
              <a:rPr lang="en-GB" i="1" u="sng" dirty="0">
                <a:latin typeface="Times New Roman" panose="02020603050405020304" pitchFamily="18" charset="0"/>
                <a:cs typeface="Times New Roman" panose="02020603050405020304" pitchFamily="18" charset="0"/>
              </a:rPr>
              <a:t> of Q-5</a:t>
            </a:r>
            <a:endParaRPr lang="en-IN" i="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4706566-F211-A271-3502-343057E67CEC}"/>
              </a:ext>
            </a:extLst>
          </p:cNvPr>
          <p:cNvSpPr txBox="1"/>
          <p:nvPr/>
        </p:nvSpPr>
        <p:spPr>
          <a:xfrm>
            <a:off x="673297" y="1396306"/>
            <a:ext cx="7184827" cy="369332"/>
          </a:xfrm>
          <a:prstGeom prst="rect">
            <a:avLst/>
          </a:prstGeom>
          <a:noFill/>
        </p:spPr>
        <p:txBody>
          <a:bodyPr wrap="square">
            <a:spAutoFit/>
          </a:bodyPr>
          <a:lstStyle/>
          <a:p>
            <a:pPr algn="ctr"/>
            <a:r>
              <a:rPr lang="en-IN" sz="1800" b="1" i="0" u="sng" strike="noStrike" dirty="0">
                <a:solidFill>
                  <a:srgbClr val="000000"/>
                </a:solidFill>
                <a:effectLst/>
                <a:latin typeface="Times New Roman" panose="02020603050405020304" pitchFamily="18" charset="0"/>
                <a:cs typeface="Times New Roman" panose="02020603050405020304" pitchFamily="18" charset="0"/>
              </a:rPr>
              <a:t>Affect on Weather Conditions </a:t>
            </a:r>
            <a:endParaRPr lang="en-IN" sz="1800" u="sng"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20E144A5-C2BD-AC7E-A2FB-805DE2451AA0}"/>
              </a:ext>
            </a:extLst>
          </p:cNvPr>
          <p:cNvGraphicFramePr>
            <a:graphicFrameLocks noGrp="1"/>
          </p:cNvGraphicFramePr>
          <p:nvPr>
            <p:extLst>
              <p:ext uri="{D42A27DB-BD31-4B8C-83A1-F6EECF244321}">
                <p14:modId xmlns:p14="http://schemas.microsoft.com/office/powerpoint/2010/main" val="2701385033"/>
              </p:ext>
            </p:extLst>
          </p:nvPr>
        </p:nvGraphicFramePr>
        <p:xfrm>
          <a:off x="1495424" y="1882140"/>
          <a:ext cx="5898356" cy="1379220"/>
        </p:xfrm>
        <a:graphic>
          <a:graphicData uri="http://schemas.openxmlformats.org/drawingml/2006/table">
            <a:tbl>
              <a:tblPr>
                <a:tableStyleId>{5E332D27-95A3-4B51-8B45-CE98D3AC977C}</a:tableStyleId>
              </a:tblPr>
              <a:tblGrid>
                <a:gridCol w="5898356">
                  <a:extLst>
                    <a:ext uri="{9D8B030D-6E8A-4147-A177-3AD203B41FA5}">
                      <a16:colId xmlns:a16="http://schemas.microsoft.com/office/drawing/2014/main" val="4147959058"/>
                    </a:ext>
                  </a:extLst>
                </a:gridCol>
              </a:tblGrid>
              <a:tr h="0">
                <a:tc>
                  <a:txBody>
                    <a:bodyPr/>
                    <a:lstStyle/>
                    <a:p>
                      <a:pPr algn="ctr" fontAlgn="b"/>
                      <a:r>
                        <a:rPr lang="en-GB" sz="1800" u="none" strike="noStrike" dirty="0">
                          <a:effectLst/>
                          <a:latin typeface="Times New Roman" panose="02020603050405020304" pitchFamily="18" charset="0"/>
                          <a:cs typeface="Times New Roman" panose="02020603050405020304" pitchFamily="18" charset="0"/>
                        </a:rPr>
                        <a:t>When a low-pressure system moves into an area, it usually leads to cloudiness, wind, and precipitation. High-pressure systems usually lead to fair, calm weather. The higher the humidity the greater the water vapour, and the more rain we're likely to see.</a:t>
                      </a:r>
                      <a:endParaRPr lang="en-GB"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9679691"/>
                  </a:ext>
                </a:extLst>
              </a:tr>
            </a:tbl>
          </a:graphicData>
        </a:graphic>
      </p:graphicFrame>
    </p:spTree>
    <p:extLst>
      <p:ext uri="{BB962C8B-B14F-4D97-AF65-F5344CB8AC3E}">
        <p14:creationId xmlns:p14="http://schemas.microsoft.com/office/powerpoint/2010/main" val="704046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338554"/>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Explore the impact of wind direction on temperature for coastal cities. Are there noticeable patterns? (Q-6)</a:t>
            </a:r>
            <a:endParaRPr lang="en-IN"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62468E6-7625-ADAF-C7D6-4487626A00DD}"/>
              </a:ext>
            </a:extLst>
          </p:cNvPr>
          <p:cNvSpPr txBox="1"/>
          <p:nvPr/>
        </p:nvSpPr>
        <p:spPr>
          <a:xfrm>
            <a:off x="64799" y="1436508"/>
            <a:ext cx="8247460" cy="1077218"/>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Coastal cities in this list include Vancouver, Portland, San Francisco, Seattle, Los Angeles, San Diego, Houston, Miami, Philadelphia, New York, Montreal, Boston, Tel Aviv District, Eilat, Haifa, </a:t>
            </a:r>
            <a:r>
              <a:rPr lang="en-IN" sz="1600" dirty="0" err="1">
                <a:latin typeface="Times New Roman" panose="02020603050405020304" pitchFamily="18" charset="0"/>
                <a:cs typeface="Times New Roman" panose="02020603050405020304" pitchFamily="18" charset="0"/>
              </a:rPr>
              <a:t>Nahariyya</a:t>
            </a:r>
            <a:r>
              <a:rPr lang="en-IN" sz="1600" dirty="0">
                <a:latin typeface="Times New Roman" panose="02020603050405020304" pitchFamily="18" charset="0"/>
                <a:cs typeface="Times New Roman" panose="02020603050405020304" pitchFamily="18" charset="0"/>
              </a:rPr>
              <a:t>. Note that some cities, like Las Vegas, Phoenix, and Denver, are inland and not considered coastal.</a:t>
            </a:r>
          </a:p>
        </p:txBody>
      </p:sp>
      <p:sp>
        <p:nvSpPr>
          <p:cNvPr id="8" name="TextBox 7">
            <a:extLst>
              <a:ext uri="{FF2B5EF4-FFF2-40B4-BE49-F238E27FC236}">
                <a16:creationId xmlns:a16="http://schemas.microsoft.com/office/drawing/2014/main" id="{625C878E-F567-C39C-B076-49B28D3371C6}"/>
              </a:ext>
            </a:extLst>
          </p:cNvPr>
          <p:cNvSpPr txBox="1"/>
          <p:nvPr/>
        </p:nvSpPr>
        <p:spPr>
          <a:xfrm>
            <a:off x="64294" y="1062998"/>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Coastal Cities Consideration</a:t>
            </a:r>
            <a:endParaRPr lang="en-IN" sz="2000" b="1" u="sng"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D2EBB5D6-9C43-DF5A-B9D5-3CFD55D878AD}"/>
              </a:ext>
            </a:extLst>
          </p:cNvPr>
          <p:cNvPicPr>
            <a:picLocks noChangeAspect="1"/>
          </p:cNvPicPr>
          <p:nvPr/>
        </p:nvPicPr>
        <p:blipFill>
          <a:blip r:embed="rId2"/>
          <a:stretch>
            <a:fillRect/>
          </a:stretch>
        </p:blipFill>
        <p:spPr>
          <a:xfrm>
            <a:off x="124510" y="2937525"/>
            <a:ext cx="2568163" cy="2007371"/>
          </a:xfrm>
          <a:prstGeom prst="rect">
            <a:avLst/>
          </a:prstGeom>
        </p:spPr>
      </p:pic>
      <p:sp>
        <p:nvSpPr>
          <p:cNvPr id="21" name="TextBox 20">
            <a:extLst>
              <a:ext uri="{FF2B5EF4-FFF2-40B4-BE49-F238E27FC236}">
                <a16:creationId xmlns:a16="http://schemas.microsoft.com/office/drawing/2014/main" id="{61602978-EEDC-E550-D4E2-1280170F2A21}"/>
              </a:ext>
            </a:extLst>
          </p:cNvPr>
          <p:cNvSpPr txBox="1"/>
          <p:nvPr/>
        </p:nvSpPr>
        <p:spPr>
          <a:xfrm>
            <a:off x="178594" y="2487126"/>
            <a:ext cx="1885950"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SQL QUERY</a:t>
            </a:r>
            <a:endParaRPr lang="en-IN" sz="2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8057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10B5-24FF-82C8-AA92-6EB0E22C41D2}"/>
              </a:ext>
            </a:extLst>
          </p:cNvPr>
          <p:cNvSpPr>
            <a:spLocks noGrp="1"/>
          </p:cNvSpPr>
          <p:nvPr>
            <p:ph type="title"/>
          </p:nvPr>
        </p:nvSpPr>
        <p:spPr>
          <a:xfrm>
            <a:off x="263559" y="361412"/>
            <a:ext cx="3601969" cy="397938"/>
          </a:xfrm>
        </p:spPr>
        <p:txBody>
          <a:bodyPr/>
          <a:lstStyle/>
          <a:p>
            <a:r>
              <a:rPr lang="en-GB" sz="2000" u="sng" dirty="0">
                <a:solidFill>
                  <a:schemeClr val="tx1"/>
                </a:solidFill>
                <a:latin typeface="Times New Roman" panose="02020603050405020304" pitchFamily="18" charset="0"/>
                <a:cs typeface="Times New Roman" panose="02020603050405020304" pitchFamily="18" charset="0"/>
              </a:rPr>
              <a:t>VISUAL REPRESENTATION</a:t>
            </a:r>
            <a:endParaRPr lang="en-IN" sz="2000" u="sng"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B8B84D8-C81D-FC2B-B824-20C49786E4A4}"/>
              </a:ext>
            </a:extLst>
          </p:cNvPr>
          <p:cNvPicPr>
            <a:picLocks noChangeAspect="1"/>
          </p:cNvPicPr>
          <p:nvPr/>
        </p:nvPicPr>
        <p:blipFill>
          <a:blip r:embed="rId2"/>
          <a:stretch>
            <a:fillRect/>
          </a:stretch>
        </p:blipFill>
        <p:spPr>
          <a:xfrm>
            <a:off x="92874" y="1302971"/>
            <a:ext cx="4479126" cy="3774122"/>
          </a:xfrm>
          <a:prstGeom prst="rect">
            <a:avLst/>
          </a:prstGeom>
        </p:spPr>
      </p:pic>
      <p:sp>
        <p:nvSpPr>
          <p:cNvPr id="4" name="Title 1">
            <a:extLst>
              <a:ext uri="{FF2B5EF4-FFF2-40B4-BE49-F238E27FC236}">
                <a16:creationId xmlns:a16="http://schemas.microsoft.com/office/drawing/2014/main" id="{017E6685-2438-A47C-3F52-CF63F312035C}"/>
              </a:ext>
            </a:extLst>
          </p:cNvPr>
          <p:cNvSpPr txBox="1">
            <a:spLocks/>
          </p:cNvSpPr>
          <p:nvPr/>
        </p:nvSpPr>
        <p:spPr>
          <a:xfrm>
            <a:off x="284231" y="664369"/>
            <a:ext cx="2923313" cy="638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1600" b="0" dirty="0">
                <a:solidFill>
                  <a:schemeClr val="tx1"/>
                </a:solidFill>
                <a:latin typeface="Times New Roman" panose="02020603050405020304" pitchFamily="18" charset="0"/>
                <a:cs typeface="Times New Roman" panose="02020603050405020304" pitchFamily="18" charset="0"/>
              </a:rPr>
              <a:t>As the data is Huge, Performed Visualisation using the Power Bi</a:t>
            </a:r>
            <a:endParaRPr lang="en-IN" sz="1600" b="0" dirty="0">
              <a:solidFill>
                <a:schemeClr val="tx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C637DCB4-3251-783A-D257-4E02187AAC17}"/>
              </a:ext>
            </a:extLst>
          </p:cNvPr>
          <p:cNvSpPr txBox="1">
            <a:spLocks/>
          </p:cNvSpPr>
          <p:nvPr/>
        </p:nvSpPr>
        <p:spPr>
          <a:xfrm>
            <a:off x="5030061" y="361412"/>
            <a:ext cx="2256563" cy="397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solidFill>
                  <a:schemeClr val="tx1"/>
                </a:solidFill>
                <a:latin typeface="Times New Roman" panose="02020603050405020304" pitchFamily="18" charset="0"/>
                <a:cs typeface="Times New Roman" panose="02020603050405020304" pitchFamily="18" charset="0"/>
              </a:rPr>
              <a:t>EXPLANATION</a:t>
            </a:r>
            <a:endParaRPr lang="en-IN" sz="2000" u="sng"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D68908C-F2DE-887F-5050-2C2330A23C09}"/>
              </a:ext>
            </a:extLst>
          </p:cNvPr>
          <p:cNvSpPr txBox="1"/>
          <p:nvPr/>
        </p:nvSpPr>
        <p:spPr>
          <a:xfrm>
            <a:off x="4830694" y="856564"/>
            <a:ext cx="4029075" cy="3139321"/>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The impact of wind direction on temperature for coastal cities can be significant and is influenced by various factors such as maritime influences, land-sea temperature contrasts, and local topography. When it comes to Patterns, I observed that each coastal city has its pattern. but there is common pattern between all coastal cities is that it has been moving like a wave. this can be observed with the help of average line. </a:t>
            </a:r>
          </a:p>
        </p:txBody>
      </p:sp>
      <p:sp>
        <p:nvSpPr>
          <p:cNvPr id="8" name="Title 1">
            <a:extLst>
              <a:ext uri="{FF2B5EF4-FFF2-40B4-BE49-F238E27FC236}">
                <a16:creationId xmlns:a16="http://schemas.microsoft.com/office/drawing/2014/main" id="{8FFDCAC4-C2EE-207B-1E68-653F8C18F145}"/>
              </a:ext>
            </a:extLst>
          </p:cNvPr>
          <p:cNvSpPr txBox="1">
            <a:spLocks/>
          </p:cNvSpPr>
          <p:nvPr/>
        </p:nvSpPr>
        <p:spPr>
          <a:xfrm>
            <a:off x="92874" y="-36526"/>
            <a:ext cx="2256563" cy="397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1800" b="0" i="1" u="sng" dirty="0">
                <a:solidFill>
                  <a:schemeClr val="tx1"/>
                </a:solidFill>
                <a:latin typeface="Times New Roman" panose="02020603050405020304" pitchFamily="18" charset="0"/>
                <a:cs typeface="Times New Roman" panose="02020603050405020304" pitchFamily="18" charset="0"/>
              </a:rPr>
              <a:t>Continuation of Q-6</a:t>
            </a:r>
          </a:p>
        </p:txBody>
      </p:sp>
    </p:spTree>
    <p:extLst>
      <p:ext uri="{BB962C8B-B14F-4D97-AF65-F5344CB8AC3E}">
        <p14:creationId xmlns:p14="http://schemas.microsoft.com/office/powerpoint/2010/main" val="4266928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584775"/>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Are there specific months when cities experience significant temperature fluctuations? What might explain these variations? (Q-7)</a:t>
            </a:r>
          </a:p>
        </p:txBody>
      </p:sp>
      <p:sp>
        <p:nvSpPr>
          <p:cNvPr id="21" name="TextBox 20">
            <a:extLst>
              <a:ext uri="{FF2B5EF4-FFF2-40B4-BE49-F238E27FC236}">
                <a16:creationId xmlns:a16="http://schemas.microsoft.com/office/drawing/2014/main" id="{61602978-EEDC-E550-D4E2-1280170F2A21}"/>
              </a:ext>
            </a:extLst>
          </p:cNvPr>
          <p:cNvSpPr txBox="1"/>
          <p:nvPr/>
        </p:nvSpPr>
        <p:spPr>
          <a:xfrm>
            <a:off x="0" y="1163478"/>
            <a:ext cx="1885950"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SQL QUERY</a:t>
            </a:r>
            <a:endParaRPr lang="en-IN" sz="2000" b="1" u="sng"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0D9B494-0EFC-4D6C-153C-115E43787AC7}"/>
              </a:ext>
            </a:extLst>
          </p:cNvPr>
          <p:cNvPicPr>
            <a:picLocks noChangeAspect="1"/>
          </p:cNvPicPr>
          <p:nvPr/>
        </p:nvPicPr>
        <p:blipFill>
          <a:blip r:embed="rId2"/>
          <a:stretch>
            <a:fillRect/>
          </a:stretch>
        </p:blipFill>
        <p:spPr>
          <a:xfrm>
            <a:off x="64294" y="1626541"/>
            <a:ext cx="3643311" cy="2102498"/>
          </a:xfrm>
          <a:prstGeom prst="rect">
            <a:avLst/>
          </a:prstGeom>
        </p:spPr>
      </p:pic>
    </p:spTree>
    <p:extLst>
      <p:ext uri="{BB962C8B-B14F-4D97-AF65-F5344CB8AC3E}">
        <p14:creationId xmlns:p14="http://schemas.microsoft.com/office/powerpoint/2010/main" val="3525153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0EB4C-D720-69AC-E545-2C044F620961}"/>
              </a:ext>
            </a:extLst>
          </p:cNvPr>
          <p:cNvSpPr txBox="1"/>
          <p:nvPr/>
        </p:nvSpPr>
        <p:spPr>
          <a:xfrm>
            <a:off x="314325" y="128588"/>
            <a:ext cx="2357438" cy="369332"/>
          </a:xfrm>
          <a:prstGeom prst="rect">
            <a:avLst/>
          </a:prstGeom>
          <a:noFill/>
        </p:spPr>
        <p:txBody>
          <a:bodyPr wrap="square" rtlCol="0">
            <a:spAutoFit/>
          </a:bodyPr>
          <a:lstStyle/>
          <a:p>
            <a:r>
              <a:rPr lang="en-GB" sz="1800" i="1" u="sng" dirty="0">
                <a:latin typeface="Times New Roman" panose="02020603050405020304" pitchFamily="18" charset="0"/>
                <a:cs typeface="Times New Roman" panose="02020603050405020304" pitchFamily="18" charset="0"/>
              </a:rPr>
              <a:t>Continuation of Q-7</a:t>
            </a:r>
            <a:endParaRPr lang="en-IN" sz="1800" i="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5C93918-BBA8-9112-F71D-0FB3D74587D3}"/>
              </a:ext>
            </a:extLst>
          </p:cNvPr>
          <p:cNvSpPr txBox="1"/>
          <p:nvPr/>
        </p:nvSpPr>
        <p:spPr>
          <a:xfrm>
            <a:off x="5147072" y="1368464"/>
            <a:ext cx="3904059" cy="2062103"/>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From the above visual we can clearly say that the temperature at the beginning i.e., January and February has the low temperature and it gradually increases and there was a significant rise in the months of JUNE, JULY, AUGUST,SEPTEMBER and again it slowly decreases and also made a significant change fall down in December.                                 </a:t>
            </a:r>
          </a:p>
        </p:txBody>
      </p:sp>
      <p:sp>
        <p:nvSpPr>
          <p:cNvPr id="7" name="TextBox 6">
            <a:extLst>
              <a:ext uri="{FF2B5EF4-FFF2-40B4-BE49-F238E27FC236}">
                <a16:creationId xmlns:a16="http://schemas.microsoft.com/office/drawing/2014/main" id="{485E361F-435A-F07D-1A3C-9009BAFB80EC}"/>
              </a:ext>
            </a:extLst>
          </p:cNvPr>
          <p:cNvSpPr txBox="1"/>
          <p:nvPr/>
        </p:nvSpPr>
        <p:spPr>
          <a:xfrm>
            <a:off x="5147072" y="4023370"/>
            <a:ext cx="3904059" cy="1077218"/>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These Variations will explain about the  change in temperature over each month of every year. it resembles the seasons climate change.</a:t>
            </a:r>
          </a:p>
        </p:txBody>
      </p:sp>
      <p:sp>
        <p:nvSpPr>
          <p:cNvPr id="8" name="TextBox 7">
            <a:extLst>
              <a:ext uri="{FF2B5EF4-FFF2-40B4-BE49-F238E27FC236}">
                <a16:creationId xmlns:a16="http://schemas.microsoft.com/office/drawing/2014/main" id="{177198B7-4445-CDBC-CD54-3ED78561C9A7}"/>
              </a:ext>
            </a:extLst>
          </p:cNvPr>
          <p:cNvSpPr txBox="1"/>
          <p:nvPr/>
        </p:nvSpPr>
        <p:spPr>
          <a:xfrm>
            <a:off x="5971254" y="575606"/>
            <a:ext cx="2100263"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EXPLANATION</a:t>
            </a:r>
            <a:endParaRPr lang="en-IN" sz="2000" b="1" u="sn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40B1535-2B57-54C2-1890-282E2B82D0DB}"/>
              </a:ext>
            </a:extLst>
          </p:cNvPr>
          <p:cNvSpPr txBox="1"/>
          <p:nvPr/>
        </p:nvSpPr>
        <p:spPr>
          <a:xfrm>
            <a:off x="5147072" y="1005828"/>
            <a:ext cx="2682478" cy="338554"/>
          </a:xfrm>
          <a:prstGeom prst="rect">
            <a:avLst/>
          </a:prstGeom>
          <a:noFill/>
        </p:spPr>
        <p:txBody>
          <a:bodyPr wrap="square">
            <a:spAutoFit/>
          </a:bodyPr>
          <a:lstStyle/>
          <a:p>
            <a:r>
              <a:rPr lang="en-IN" sz="1600" b="1" u="sng" dirty="0">
                <a:latin typeface="Times New Roman" panose="02020603050405020304" pitchFamily="18" charset="0"/>
                <a:cs typeface="Times New Roman" panose="02020603050405020304" pitchFamily="18" charset="0"/>
              </a:rPr>
              <a:t>Temperature Fluctuations </a:t>
            </a:r>
          </a:p>
        </p:txBody>
      </p:sp>
      <p:sp>
        <p:nvSpPr>
          <p:cNvPr id="12" name="TextBox 11">
            <a:extLst>
              <a:ext uri="{FF2B5EF4-FFF2-40B4-BE49-F238E27FC236}">
                <a16:creationId xmlns:a16="http://schemas.microsoft.com/office/drawing/2014/main" id="{9AC9C30A-13B1-04DA-ED18-AC9AF08FA7D2}"/>
              </a:ext>
            </a:extLst>
          </p:cNvPr>
          <p:cNvSpPr txBox="1"/>
          <p:nvPr/>
        </p:nvSpPr>
        <p:spPr>
          <a:xfrm>
            <a:off x="5147072" y="3676788"/>
            <a:ext cx="2284214" cy="338554"/>
          </a:xfrm>
          <a:prstGeom prst="rect">
            <a:avLst/>
          </a:prstGeom>
          <a:noFill/>
        </p:spPr>
        <p:txBody>
          <a:bodyPr wrap="square">
            <a:spAutoFit/>
          </a:bodyPr>
          <a:lstStyle/>
          <a:p>
            <a:r>
              <a:rPr lang="en-IN" sz="1600" b="1" u="sng" dirty="0">
                <a:latin typeface="Times New Roman" panose="02020603050405020304" pitchFamily="18" charset="0"/>
                <a:cs typeface="Times New Roman" panose="02020603050405020304" pitchFamily="18" charset="0"/>
              </a:rPr>
              <a:t>Variations Explanation </a:t>
            </a:r>
          </a:p>
        </p:txBody>
      </p:sp>
      <p:pic>
        <p:nvPicPr>
          <p:cNvPr id="13" name="Picture 12">
            <a:extLst>
              <a:ext uri="{FF2B5EF4-FFF2-40B4-BE49-F238E27FC236}">
                <a16:creationId xmlns:a16="http://schemas.microsoft.com/office/drawing/2014/main" id="{C6C35A9D-2BB1-AF3C-8EA5-1DD5044BB9AE}"/>
              </a:ext>
            </a:extLst>
          </p:cNvPr>
          <p:cNvPicPr>
            <a:picLocks noChangeAspect="1"/>
          </p:cNvPicPr>
          <p:nvPr/>
        </p:nvPicPr>
        <p:blipFill>
          <a:blip r:embed="rId2"/>
          <a:stretch>
            <a:fillRect/>
          </a:stretch>
        </p:blipFill>
        <p:spPr>
          <a:xfrm>
            <a:off x="36987" y="1675559"/>
            <a:ext cx="4785097" cy="2763705"/>
          </a:xfrm>
          <a:prstGeom prst="rect">
            <a:avLst/>
          </a:prstGeom>
        </p:spPr>
      </p:pic>
      <p:sp>
        <p:nvSpPr>
          <p:cNvPr id="14" name="TextBox 13">
            <a:extLst>
              <a:ext uri="{FF2B5EF4-FFF2-40B4-BE49-F238E27FC236}">
                <a16:creationId xmlns:a16="http://schemas.microsoft.com/office/drawing/2014/main" id="{486E852D-4D41-D785-D2AE-453E37FAC256}"/>
              </a:ext>
            </a:extLst>
          </p:cNvPr>
          <p:cNvSpPr txBox="1"/>
          <p:nvPr/>
        </p:nvSpPr>
        <p:spPr>
          <a:xfrm>
            <a:off x="125254" y="805773"/>
            <a:ext cx="4198145"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VISUAL REPRESENTATION</a:t>
            </a:r>
            <a:endParaRPr lang="en-IN" sz="2000" b="1" u="sng"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AC9BCC6-B9D4-8BC6-E928-12F82C883DB9}"/>
              </a:ext>
            </a:extLst>
          </p:cNvPr>
          <p:cNvSpPr txBox="1"/>
          <p:nvPr/>
        </p:nvSpPr>
        <p:spPr>
          <a:xfrm>
            <a:off x="2565" y="1286832"/>
            <a:ext cx="4853940" cy="307777"/>
          </a:xfrm>
          <a:prstGeom prst="rect">
            <a:avLst/>
          </a:prstGeom>
          <a:noFill/>
        </p:spPr>
        <p:txBody>
          <a:bodyPr wrap="square">
            <a:spAutoFit/>
          </a:bodyPr>
          <a:lstStyle/>
          <a:p>
            <a:r>
              <a:rPr lang="en-GB" sz="1400" b="0" dirty="0">
                <a:solidFill>
                  <a:schemeClr val="tx1"/>
                </a:solidFill>
                <a:latin typeface="Times New Roman" panose="02020603050405020304" pitchFamily="18" charset="0"/>
                <a:cs typeface="Times New Roman" panose="02020603050405020304" pitchFamily="18" charset="0"/>
              </a:rPr>
              <a:t>As the data is Huge, Performed Visualisation using the Power Bi</a:t>
            </a:r>
            <a:endParaRPr lang="en-IN" sz="1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3825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584775"/>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Identify periods of extreme weather events, such as storms or heatwaves, by </a:t>
            </a:r>
            <a:r>
              <a:rPr lang="en-GB" sz="1600" dirty="0" err="1">
                <a:latin typeface="Times New Roman" panose="02020603050405020304" pitchFamily="18" charset="0"/>
                <a:cs typeface="Times New Roman" panose="02020603050405020304" pitchFamily="18" charset="0"/>
              </a:rPr>
              <a:t>analyzing</a:t>
            </a:r>
            <a:r>
              <a:rPr lang="en-GB" sz="1600" dirty="0">
                <a:latin typeface="Times New Roman" panose="02020603050405020304" pitchFamily="18" charset="0"/>
                <a:cs typeface="Times New Roman" panose="02020603050405020304" pitchFamily="18" charset="0"/>
              </a:rPr>
              <a:t> the time-based data. What patterns emerge? (Q-8)</a:t>
            </a:r>
          </a:p>
        </p:txBody>
      </p:sp>
      <p:sp>
        <p:nvSpPr>
          <p:cNvPr id="21" name="TextBox 20">
            <a:extLst>
              <a:ext uri="{FF2B5EF4-FFF2-40B4-BE49-F238E27FC236}">
                <a16:creationId xmlns:a16="http://schemas.microsoft.com/office/drawing/2014/main" id="{61602978-EEDC-E550-D4E2-1280170F2A21}"/>
              </a:ext>
            </a:extLst>
          </p:cNvPr>
          <p:cNvSpPr txBox="1"/>
          <p:nvPr/>
        </p:nvSpPr>
        <p:spPr>
          <a:xfrm>
            <a:off x="0" y="3723442"/>
            <a:ext cx="1885950"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SQL QUERY</a:t>
            </a:r>
            <a:endParaRPr lang="en-IN" sz="2000" b="1"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C8A5115-377C-C71C-42EB-70A77D26AC74}"/>
              </a:ext>
            </a:extLst>
          </p:cNvPr>
          <p:cNvSpPr txBox="1"/>
          <p:nvPr/>
        </p:nvSpPr>
        <p:spPr>
          <a:xfrm>
            <a:off x="85079" y="1120021"/>
            <a:ext cx="7918847" cy="2062103"/>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	As there is no things like  mentioned as storms or heatwaves in the given data. So,  I assume  that dragging the values that can be seen similar with the storms.  I would like to consider the following. They are                                                                                                      1. Broken_Clouds                                                                                                                              2. Scatter Cloud                                                                                                                                     3. Thunderstorm with Heavy Rain.                                                                                                       4. Heavy Intensity Rain                                                                                                                                5. Volcanis ash</a:t>
            </a:r>
          </a:p>
        </p:txBody>
      </p:sp>
      <p:pic>
        <p:nvPicPr>
          <p:cNvPr id="9" name="Picture 8">
            <a:extLst>
              <a:ext uri="{FF2B5EF4-FFF2-40B4-BE49-F238E27FC236}">
                <a16:creationId xmlns:a16="http://schemas.microsoft.com/office/drawing/2014/main" id="{7B70B5B1-5CF9-3563-9BBE-9D9CD33220FD}"/>
              </a:ext>
            </a:extLst>
          </p:cNvPr>
          <p:cNvPicPr>
            <a:picLocks noChangeAspect="1"/>
          </p:cNvPicPr>
          <p:nvPr/>
        </p:nvPicPr>
        <p:blipFill>
          <a:blip r:embed="rId2"/>
          <a:stretch>
            <a:fillRect/>
          </a:stretch>
        </p:blipFill>
        <p:spPr>
          <a:xfrm>
            <a:off x="2621110" y="3174780"/>
            <a:ext cx="3901778" cy="1897544"/>
          </a:xfrm>
          <a:prstGeom prst="rect">
            <a:avLst/>
          </a:prstGeom>
        </p:spPr>
      </p:pic>
      <p:cxnSp>
        <p:nvCxnSpPr>
          <p:cNvPr id="11" name="Straight Arrow Connector 10">
            <a:extLst>
              <a:ext uri="{FF2B5EF4-FFF2-40B4-BE49-F238E27FC236}">
                <a16:creationId xmlns:a16="http://schemas.microsoft.com/office/drawing/2014/main" id="{7FC7E482-6EE6-898E-917F-766359A59751}"/>
              </a:ext>
            </a:extLst>
          </p:cNvPr>
          <p:cNvCxnSpPr/>
          <p:nvPr/>
        </p:nvCxnSpPr>
        <p:spPr>
          <a:xfrm>
            <a:off x="1714500" y="3923497"/>
            <a:ext cx="80724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45179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5BA767-5E75-8EB4-56E4-D14EE577FF8D}"/>
              </a:ext>
            </a:extLst>
          </p:cNvPr>
          <p:cNvPicPr>
            <a:picLocks noChangeAspect="1"/>
          </p:cNvPicPr>
          <p:nvPr/>
        </p:nvPicPr>
        <p:blipFill rotWithShape="1">
          <a:blip r:embed="rId2"/>
          <a:srcRect l="947" r="4171"/>
          <a:stretch/>
        </p:blipFill>
        <p:spPr>
          <a:xfrm>
            <a:off x="91039" y="1367961"/>
            <a:ext cx="4695273" cy="2954008"/>
          </a:xfrm>
          <a:prstGeom prst="rect">
            <a:avLst/>
          </a:prstGeom>
        </p:spPr>
      </p:pic>
      <p:sp>
        <p:nvSpPr>
          <p:cNvPr id="4" name="TextBox 3">
            <a:extLst>
              <a:ext uri="{FF2B5EF4-FFF2-40B4-BE49-F238E27FC236}">
                <a16:creationId xmlns:a16="http://schemas.microsoft.com/office/drawing/2014/main" id="{EF8DA99C-A661-E768-395B-75C83C2F7310}"/>
              </a:ext>
            </a:extLst>
          </p:cNvPr>
          <p:cNvSpPr txBox="1"/>
          <p:nvPr/>
        </p:nvSpPr>
        <p:spPr>
          <a:xfrm>
            <a:off x="205340" y="107157"/>
            <a:ext cx="2357438" cy="369332"/>
          </a:xfrm>
          <a:prstGeom prst="rect">
            <a:avLst/>
          </a:prstGeom>
          <a:noFill/>
        </p:spPr>
        <p:txBody>
          <a:bodyPr wrap="square" rtlCol="0">
            <a:spAutoFit/>
          </a:bodyPr>
          <a:lstStyle/>
          <a:p>
            <a:r>
              <a:rPr lang="en-GB" sz="1800" i="1" u="sng" dirty="0">
                <a:latin typeface="Times New Roman" panose="02020603050405020304" pitchFamily="18" charset="0"/>
                <a:cs typeface="Times New Roman" panose="02020603050405020304" pitchFamily="18" charset="0"/>
              </a:rPr>
              <a:t>Continuation of Q-8</a:t>
            </a:r>
            <a:endParaRPr lang="en-IN" sz="1800" i="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5A21046-5237-7873-81A1-FD97C025F9FE}"/>
              </a:ext>
            </a:extLst>
          </p:cNvPr>
          <p:cNvSpPr txBox="1"/>
          <p:nvPr/>
        </p:nvSpPr>
        <p:spPr>
          <a:xfrm>
            <a:off x="0" y="476489"/>
            <a:ext cx="3757613"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VISUAL REPRESENTATION</a:t>
            </a:r>
            <a:endParaRPr lang="en-IN" sz="2000" b="1" u="sn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7A9B513-0087-2E5D-3F78-C959E9E0B1C0}"/>
              </a:ext>
            </a:extLst>
          </p:cNvPr>
          <p:cNvSpPr txBox="1"/>
          <p:nvPr/>
        </p:nvSpPr>
        <p:spPr>
          <a:xfrm>
            <a:off x="0" y="923322"/>
            <a:ext cx="4864896" cy="307777"/>
          </a:xfrm>
          <a:prstGeom prst="rect">
            <a:avLst/>
          </a:prstGeom>
          <a:noFill/>
        </p:spPr>
        <p:txBody>
          <a:bodyPr wrap="square">
            <a:spAutoFit/>
          </a:bodyPr>
          <a:lstStyle/>
          <a:p>
            <a:r>
              <a:rPr lang="en-GB" sz="1400" b="0" dirty="0">
                <a:solidFill>
                  <a:schemeClr val="tx1"/>
                </a:solidFill>
                <a:latin typeface="Times New Roman" panose="02020603050405020304" pitchFamily="18" charset="0"/>
                <a:cs typeface="Times New Roman" panose="02020603050405020304" pitchFamily="18" charset="0"/>
              </a:rPr>
              <a:t>As the data is Huge, Performed Visualisation using the Power Bi</a:t>
            </a:r>
            <a:endParaRPr lang="en-IN" sz="1400" b="0" dirty="0">
              <a:solidFill>
                <a:schemeClr val="tx1"/>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A2F2193F-C882-8DD1-7A05-EA7975A564D7}"/>
              </a:ext>
            </a:extLst>
          </p:cNvPr>
          <p:cNvSpPr txBox="1">
            <a:spLocks/>
          </p:cNvSpPr>
          <p:nvPr/>
        </p:nvSpPr>
        <p:spPr>
          <a:xfrm>
            <a:off x="5522980" y="277520"/>
            <a:ext cx="2256563" cy="397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1pPr>
            <a:lvl2pPr marR="0" lvl="1"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2pPr>
            <a:lvl3pPr marR="0" lvl="2"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3pPr>
            <a:lvl4pPr marR="0" lvl="3"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4pPr>
            <a:lvl5pPr marR="0" lvl="4"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5pPr>
            <a:lvl6pPr marR="0" lvl="5"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6pPr>
            <a:lvl7pPr marR="0" lvl="6"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7pPr>
            <a:lvl8pPr marR="0" lvl="7"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8pPr>
            <a:lvl9pPr marR="0" lvl="8" algn="l" rtl="0">
              <a:lnSpc>
                <a:spcPct val="100000"/>
              </a:lnSpc>
              <a:spcBef>
                <a:spcPts val="0"/>
              </a:spcBef>
              <a:spcAft>
                <a:spcPts val="0"/>
              </a:spcAft>
              <a:buClr>
                <a:schemeClr val="accent2"/>
              </a:buClr>
              <a:buSzPts val="3300"/>
              <a:buFont typeface="Fahkwang"/>
              <a:buNone/>
              <a:defRPr sz="3300" b="1" i="0" u="none" strike="noStrike" cap="none">
                <a:solidFill>
                  <a:schemeClr val="accent2"/>
                </a:solidFill>
                <a:latin typeface="Fahkwang"/>
                <a:ea typeface="Fahkwang"/>
                <a:cs typeface="Fahkwang"/>
                <a:sym typeface="Fahkwang"/>
              </a:defRPr>
            </a:lvl9pPr>
          </a:lstStyle>
          <a:p>
            <a:r>
              <a:rPr lang="en-GB" sz="2000" u="sng" dirty="0">
                <a:solidFill>
                  <a:schemeClr val="tx1"/>
                </a:solidFill>
                <a:latin typeface="Times New Roman" panose="02020603050405020304" pitchFamily="18" charset="0"/>
                <a:cs typeface="Times New Roman" panose="02020603050405020304" pitchFamily="18" charset="0"/>
              </a:rPr>
              <a:t>EXPLANATION</a:t>
            </a:r>
            <a:endParaRPr lang="en-IN" sz="2000" u="sng"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EA4FEBC-AF00-8FC4-83D4-AC40D6B8CEF2}"/>
              </a:ext>
            </a:extLst>
          </p:cNvPr>
          <p:cNvSpPr txBox="1"/>
          <p:nvPr/>
        </p:nvSpPr>
        <p:spPr>
          <a:xfrm>
            <a:off x="4938737" y="675458"/>
            <a:ext cx="4114224" cy="4278094"/>
          </a:xfrm>
          <a:prstGeom prst="rect">
            <a:avLst/>
          </a:prstGeom>
          <a:noFill/>
        </p:spPr>
        <p:txBody>
          <a:bodyPr wrap="square">
            <a:spAutoFit/>
          </a:bodyPr>
          <a:lstStyle/>
          <a:p>
            <a:r>
              <a:rPr lang="en-IN" sz="1600" b="1" u="sng" dirty="0">
                <a:latin typeface="Times New Roman" panose="02020603050405020304" pitchFamily="18" charset="0"/>
                <a:cs typeface="Times New Roman" panose="02020603050405020304" pitchFamily="18" charset="0"/>
              </a:rPr>
              <a:t>There are Different Patterns for Storms. </a:t>
            </a:r>
            <a:r>
              <a:rPr lang="en-IN" sz="1600" dirty="0">
                <a:latin typeface="Times New Roman" panose="02020603050405020304" pitchFamily="18" charset="0"/>
                <a:cs typeface="Times New Roman" panose="02020603050405020304" pitchFamily="18" charset="0"/>
              </a:rPr>
              <a:t>1.Mostly, the scattered clouds and broken clouds emerge a very high intensity. For all over the years its been started at a medium space and it gradually increasing in the middle of the year and slowly decreasing at the end of the year. the same pattern has been emerged over every year for Scattered Clouds and Broken Clouds. </a:t>
            </a:r>
          </a:p>
          <a:p>
            <a:r>
              <a:rPr lang="en-IN" sz="1600" dirty="0">
                <a:latin typeface="Times New Roman" panose="02020603050405020304" pitchFamily="18" charset="0"/>
                <a:cs typeface="Times New Roman" panose="02020603050405020304" pitchFamily="18" charset="0"/>
              </a:rPr>
              <a:t>2.Coming to the Heavy intensity rain, we can only a rise of it in the year of 2015 and its being constant all over every year.</a:t>
            </a:r>
          </a:p>
          <a:p>
            <a:r>
              <a:rPr lang="en-IN" sz="1600" dirty="0">
                <a:latin typeface="Times New Roman" panose="02020603050405020304" pitchFamily="18" charset="0"/>
                <a:cs typeface="Times New Roman" panose="02020603050405020304" pitchFamily="18" charset="0"/>
              </a:rPr>
              <a:t> 3.thunderstroam with heavy rain has been on 0 most of the time over every Year.</a:t>
            </a:r>
          </a:p>
          <a:p>
            <a:r>
              <a:rPr lang="en-IN" sz="1600" dirty="0">
                <a:latin typeface="Times New Roman" panose="02020603050405020304" pitchFamily="18" charset="0"/>
                <a:cs typeface="Times New Roman" panose="02020603050405020304" pitchFamily="18" charset="0"/>
              </a:rPr>
              <a:t> 4. The Volcanic Ash occurred only once in a while, 2013- 1 time, 2015- 1 time, 2017- 1 time as per the given data.</a:t>
            </a:r>
          </a:p>
        </p:txBody>
      </p:sp>
    </p:spTree>
    <p:extLst>
      <p:ext uri="{BB962C8B-B14F-4D97-AF65-F5344CB8AC3E}">
        <p14:creationId xmlns:p14="http://schemas.microsoft.com/office/powerpoint/2010/main" val="144014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584775"/>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Are there any notable differences in temperature trends between northern and southern hemisphere cities over the year? How do they relate to seasons? (Q-9)</a:t>
            </a:r>
          </a:p>
        </p:txBody>
      </p:sp>
      <p:pic>
        <p:nvPicPr>
          <p:cNvPr id="4" name="Picture 3">
            <a:extLst>
              <a:ext uri="{FF2B5EF4-FFF2-40B4-BE49-F238E27FC236}">
                <a16:creationId xmlns:a16="http://schemas.microsoft.com/office/drawing/2014/main" id="{BB70E4D1-2D63-75BA-7EA7-F152919718FF}"/>
              </a:ext>
            </a:extLst>
          </p:cNvPr>
          <p:cNvPicPr>
            <a:picLocks noChangeAspect="1"/>
          </p:cNvPicPr>
          <p:nvPr/>
        </p:nvPicPr>
        <p:blipFill rotWithShape="1">
          <a:blip r:embed="rId2"/>
          <a:srcRect l="2471" t="640" r="7757" b="6629"/>
          <a:stretch/>
        </p:blipFill>
        <p:spPr>
          <a:xfrm>
            <a:off x="64294" y="1926847"/>
            <a:ext cx="3512251" cy="3216653"/>
          </a:xfrm>
          <a:prstGeom prst="rect">
            <a:avLst/>
          </a:prstGeom>
        </p:spPr>
      </p:pic>
      <p:sp>
        <p:nvSpPr>
          <p:cNvPr id="6" name="TextBox 5">
            <a:extLst>
              <a:ext uri="{FF2B5EF4-FFF2-40B4-BE49-F238E27FC236}">
                <a16:creationId xmlns:a16="http://schemas.microsoft.com/office/drawing/2014/main" id="{4682B686-5C73-56DA-5719-B6A7F580141A}"/>
              </a:ext>
            </a:extLst>
          </p:cNvPr>
          <p:cNvSpPr txBox="1"/>
          <p:nvPr/>
        </p:nvSpPr>
        <p:spPr>
          <a:xfrm>
            <a:off x="7127" y="1081845"/>
            <a:ext cx="3843338"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VISUAL REPRESENTATION</a:t>
            </a:r>
            <a:endParaRPr lang="en-IN" sz="2000" b="1" u="sn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278E2A1-BBAA-4C86-DA1C-BDDEEA20F8BC}"/>
              </a:ext>
            </a:extLst>
          </p:cNvPr>
          <p:cNvSpPr txBox="1"/>
          <p:nvPr/>
        </p:nvSpPr>
        <p:spPr>
          <a:xfrm>
            <a:off x="4900612" y="963423"/>
            <a:ext cx="2214564"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EXPLANATION</a:t>
            </a:r>
            <a:endParaRPr lang="en-IN" sz="2000" b="1" u="sng" dirty="0">
              <a:latin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E7D9D1D0-9E0C-B6A9-6D34-5EBDFFA4D686}"/>
              </a:ext>
            </a:extLst>
          </p:cNvPr>
          <p:cNvGraphicFramePr>
            <a:graphicFrameLocks noGrp="1"/>
          </p:cNvGraphicFramePr>
          <p:nvPr>
            <p:extLst>
              <p:ext uri="{D42A27DB-BD31-4B8C-83A1-F6EECF244321}">
                <p14:modId xmlns:p14="http://schemas.microsoft.com/office/powerpoint/2010/main" val="2255051"/>
              </p:ext>
            </p:extLst>
          </p:nvPr>
        </p:nvGraphicFramePr>
        <p:xfrm>
          <a:off x="4148137" y="1437708"/>
          <a:ext cx="2388395" cy="220980"/>
        </p:xfrm>
        <a:graphic>
          <a:graphicData uri="http://schemas.openxmlformats.org/drawingml/2006/table">
            <a:tbl>
              <a:tblPr>
                <a:tableStyleId>{5E332D27-95A3-4B51-8B45-CE98D3AC977C}</a:tableStyleId>
              </a:tblPr>
              <a:tblGrid>
                <a:gridCol w="2388395">
                  <a:extLst>
                    <a:ext uri="{9D8B030D-6E8A-4147-A177-3AD203B41FA5}">
                      <a16:colId xmlns:a16="http://schemas.microsoft.com/office/drawing/2014/main" val="231193590"/>
                    </a:ext>
                  </a:extLst>
                </a:gridCol>
              </a:tblGrid>
              <a:tr h="0">
                <a:tc>
                  <a:txBody>
                    <a:bodyPr/>
                    <a:lstStyle/>
                    <a:p>
                      <a:pPr algn="l" fontAlgn="b"/>
                      <a:r>
                        <a:rPr lang="en-IN" sz="1400" b="1" u="sng" strike="noStrike" dirty="0">
                          <a:effectLst/>
                          <a:latin typeface="Times New Roman" panose="02020603050405020304" pitchFamily="18" charset="0"/>
                          <a:cs typeface="Times New Roman" panose="02020603050405020304" pitchFamily="18" charset="0"/>
                        </a:rPr>
                        <a:t>Trend Between Hemisphere's</a:t>
                      </a:r>
                      <a:endParaRPr lang="en-IN" sz="1400" b="1" i="0" u="sng"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49912947"/>
                  </a:ext>
                </a:extLst>
              </a:tr>
            </a:tbl>
          </a:graphicData>
        </a:graphic>
      </p:graphicFrame>
      <p:sp>
        <p:nvSpPr>
          <p:cNvPr id="17" name="TextBox 16">
            <a:extLst>
              <a:ext uri="{FF2B5EF4-FFF2-40B4-BE49-F238E27FC236}">
                <a16:creationId xmlns:a16="http://schemas.microsoft.com/office/drawing/2014/main" id="{7CD50AA7-F216-4AB6-1B90-5A852DE2C127}"/>
              </a:ext>
            </a:extLst>
          </p:cNvPr>
          <p:cNvSpPr txBox="1"/>
          <p:nvPr/>
        </p:nvSpPr>
        <p:spPr>
          <a:xfrm>
            <a:off x="3767230" y="1658688"/>
            <a:ext cx="5245707" cy="2123658"/>
          </a:xfrm>
          <a:prstGeom prst="rect">
            <a:avLst/>
          </a:prstGeom>
          <a:noFill/>
        </p:spPr>
        <p:txBody>
          <a:bodyPr wrap="square">
            <a:spAutoFit/>
          </a:bodyPr>
          <a:lstStyle/>
          <a:p>
            <a:pPr marL="342900" indent="-342900">
              <a:buFont typeface="Wingdings" panose="05000000000000000000" pitchFamily="2" charset="2"/>
              <a:buChar char="v"/>
            </a:pPr>
            <a:r>
              <a:rPr lang="en-GB" sz="1200" b="0" i="0" u="none" strike="noStrike" dirty="0">
                <a:solidFill>
                  <a:srgbClr val="000000"/>
                </a:solidFill>
                <a:effectLst/>
                <a:latin typeface="Times New Roman" panose="02020603050405020304" pitchFamily="18" charset="0"/>
                <a:cs typeface="Times New Roman" panose="02020603050405020304" pitchFamily="18" charset="0"/>
              </a:rPr>
              <a:t>In Northern Hemisphere, has  low average of the temperature in the year 2012( December month)</a:t>
            </a:r>
            <a:r>
              <a:rPr lang="en-GB" sz="12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v"/>
            </a:pPr>
            <a:r>
              <a:rPr lang="en-GB" sz="1200" dirty="0">
                <a:latin typeface="Times New Roman" panose="02020603050405020304" pitchFamily="18" charset="0"/>
                <a:cs typeface="Times New Roman" panose="02020603050405020304" pitchFamily="18" charset="0"/>
              </a:rPr>
              <a:t>The trend of average temperature has been constant or may be a little rise throughout the Year and it  slowing rising each year.</a:t>
            </a:r>
          </a:p>
          <a:p>
            <a:pPr marL="342900" indent="-342900">
              <a:buFont typeface="Wingdings" panose="05000000000000000000" pitchFamily="2" charset="2"/>
              <a:buChar char="v"/>
            </a:pPr>
            <a:r>
              <a:rPr lang="en-GB" sz="1200" dirty="0">
                <a:latin typeface="Times New Roman" panose="02020603050405020304" pitchFamily="18" charset="0"/>
                <a:cs typeface="Times New Roman" panose="02020603050405020304" pitchFamily="18" charset="0"/>
              </a:rPr>
              <a:t>I observed that similar thing is happening in with the southern hemisphere cities as well.</a:t>
            </a:r>
          </a:p>
          <a:p>
            <a:pPr marL="342900" indent="-342900">
              <a:buFont typeface="Wingdings" panose="05000000000000000000" pitchFamily="2" charset="2"/>
              <a:buChar char="v"/>
            </a:pPr>
            <a:r>
              <a:rPr lang="en-GB" sz="1200" dirty="0">
                <a:latin typeface="Times New Roman" panose="02020603050405020304" pitchFamily="18" charset="0"/>
                <a:cs typeface="Times New Roman" panose="02020603050405020304" pitchFamily="18" charset="0"/>
              </a:rPr>
              <a:t>The only difference between the average temperature of southern hemisphere and northern hemisphere is -- Southern Hemisphere has more average temperature as compared to Northern Hemisphere, Which will be resulted in the more temperature in Southern and less temperature in Northern Hemisphere</a:t>
            </a:r>
          </a:p>
        </p:txBody>
      </p:sp>
      <p:graphicFrame>
        <p:nvGraphicFramePr>
          <p:cNvPr id="18" name="Table 17">
            <a:extLst>
              <a:ext uri="{FF2B5EF4-FFF2-40B4-BE49-F238E27FC236}">
                <a16:creationId xmlns:a16="http://schemas.microsoft.com/office/drawing/2014/main" id="{6417AC83-D588-512D-C510-C5C31E7C0FB6}"/>
              </a:ext>
            </a:extLst>
          </p:cNvPr>
          <p:cNvGraphicFramePr>
            <a:graphicFrameLocks noGrp="1"/>
          </p:cNvGraphicFramePr>
          <p:nvPr>
            <p:extLst>
              <p:ext uri="{D42A27DB-BD31-4B8C-83A1-F6EECF244321}">
                <p14:modId xmlns:p14="http://schemas.microsoft.com/office/powerpoint/2010/main" val="436621175"/>
              </p:ext>
            </p:extLst>
          </p:nvPr>
        </p:nvGraphicFramePr>
        <p:xfrm>
          <a:off x="4188620" y="3766956"/>
          <a:ext cx="1819274" cy="220980"/>
        </p:xfrm>
        <a:graphic>
          <a:graphicData uri="http://schemas.openxmlformats.org/drawingml/2006/table">
            <a:tbl>
              <a:tblPr>
                <a:tableStyleId>{5E332D27-95A3-4B51-8B45-CE98D3AC977C}</a:tableStyleId>
              </a:tblPr>
              <a:tblGrid>
                <a:gridCol w="1819274">
                  <a:extLst>
                    <a:ext uri="{9D8B030D-6E8A-4147-A177-3AD203B41FA5}">
                      <a16:colId xmlns:a16="http://schemas.microsoft.com/office/drawing/2014/main" val="877498835"/>
                    </a:ext>
                  </a:extLst>
                </a:gridCol>
              </a:tblGrid>
              <a:tr h="0">
                <a:tc>
                  <a:txBody>
                    <a:bodyPr/>
                    <a:lstStyle/>
                    <a:p>
                      <a:pPr algn="l" fontAlgn="b"/>
                      <a:r>
                        <a:rPr lang="en-IN" sz="1400" b="1" u="sng" strike="noStrike" dirty="0">
                          <a:effectLst/>
                          <a:latin typeface="Times New Roman" panose="02020603050405020304" pitchFamily="18" charset="0"/>
                          <a:cs typeface="Times New Roman" panose="02020603050405020304" pitchFamily="18" charset="0"/>
                        </a:rPr>
                        <a:t>Relate to Seasons-</a:t>
                      </a:r>
                      <a:endParaRPr lang="en-IN" sz="1400" b="1" i="0" u="sng"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31508567"/>
                  </a:ext>
                </a:extLst>
              </a:tr>
            </a:tbl>
          </a:graphicData>
        </a:graphic>
      </p:graphicFrame>
      <p:graphicFrame>
        <p:nvGraphicFramePr>
          <p:cNvPr id="19" name="Table 18">
            <a:extLst>
              <a:ext uri="{FF2B5EF4-FFF2-40B4-BE49-F238E27FC236}">
                <a16:creationId xmlns:a16="http://schemas.microsoft.com/office/drawing/2014/main" id="{C1192305-AC17-B642-B24C-913A15B9DAB1}"/>
              </a:ext>
            </a:extLst>
          </p:cNvPr>
          <p:cNvGraphicFramePr>
            <a:graphicFrameLocks noGrp="1"/>
          </p:cNvGraphicFramePr>
          <p:nvPr>
            <p:extLst>
              <p:ext uri="{D42A27DB-BD31-4B8C-83A1-F6EECF244321}">
                <p14:modId xmlns:p14="http://schemas.microsoft.com/office/powerpoint/2010/main" val="3748150766"/>
              </p:ext>
            </p:extLst>
          </p:nvPr>
        </p:nvGraphicFramePr>
        <p:xfrm>
          <a:off x="4021932" y="4077501"/>
          <a:ext cx="5105305" cy="921291"/>
        </p:xfrm>
        <a:graphic>
          <a:graphicData uri="http://schemas.openxmlformats.org/drawingml/2006/table">
            <a:tbl>
              <a:tblPr>
                <a:tableStyleId>{5E332D27-95A3-4B51-8B45-CE98D3AC977C}</a:tableStyleId>
              </a:tblPr>
              <a:tblGrid>
                <a:gridCol w="5105305">
                  <a:extLst>
                    <a:ext uri="{9D8B030D-6E8A-4147-A177-3AD203B41FA5}">
                      <a16:colId xmlns:a16="http://schemas.microsoft.com/office/drawing/2014/main" val="135370663"/>
                    </a:ext>
                  </a:extLst>
                </a:gridCol>
              </a:tblGrid>
              <a:tr h="778734">
                <a:tc>
                  <a:txBody>
                    <a:bodyPr/>
                    <a:lstStyle/>
                    <a:p>
                      <a:pPr algn="l" fontAlgn="b"/>
                      <a:r>
                        <a:rPr lang="en-GB" sz="1200" u="none" strike="noStrike" dirty="0">
                          <a:effectLst/>
                          <a:latin typeface="Times New Roman" panose="02020603050405020304" pitchFamily="18" charset="0"/>
                          <a:cs typeface="Times New Roman" panose="02020603050405020304" pitchFamily="18" charset="0"/>
                        </a:rPr>
                        <a:t>This Analysis can be used to relate with the seasons, For </a:t>
                      </a:r>
                      <a:r>
                        <a:rPr lang="en-GB" sz="1200" u="none" strike="noStrike" dirty="0" err="1">
                          <a:effectLst/>
                          <a:latin typeface="Times New Roman" panose="02020603050405020304" pitchFamily="18" charset="0"/>
                          <a:cs typeface="Times New Roman" panose="02020603050405020304" pitchFamily="18" charset="0"/>
                        </a:rPr>
                        <a:t>Eg</a:t>
                      </a:r>
                      <a:r>
                        <a:rPr lang="en-GB" sz="1200" u="none" strike="noStrike" dirty="0">
                          <a:effectLst/>
                          <a:latin typeface="Times New Roman" panose="02020603050405020304" pitchFamily="18" charset="0"/>
                          <a:cs typeface="Times New Roman" panose="02020603050405020304" pitchFamily="18" charset="0"/>
                        </a:rPr>
                        <a:t>- if it comes to Summer Season there might be no such great differences in the average Temperature. When it comes to other seasons we can see there might be differences in the temperature like more </a:t>
                      </a:r>
                      <a:r>
                        <a:rPr lang="en-GB" sz="1200" u="none" strike="noStrike" dirty="0" err="1">
                          <a:effectLst/>
                          <a:latin typeface="Times New Roman" panose="02020603050405020304" pitchFamily="18" charset="0"/>
                          <a:cs typeface="Times New Roman" panose="02020603050405020304" pitchFamily="18" charset="0"/>
                        </a:rPr>
                        <a:t>avg</a:t>
                      </a:r>
                      <a:r>
                        <a:rPr lang="en-GB" sz="1200" u="none" strike="noStrike" dirty="0">
                          <a:effectLst/>
                          <a:latin typeface="Times New Roman" panose="02020603050405020304" pitchFamily="18" charset="0"/>
                          <a:cs typeface="Times New Roman" panose="02020603050405020304" pitchFamily="18" charset="0"/>
                        </a:rPr>
                        <a:t> temperature in Southern Hemisphere cities as compared to Northern Hemisphere Cities.</a:t>
                      </a:r>
                      <a:endParaRPr lang="en-GB"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91" marR="6891" marT="6891"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06732201"/>
                  </a:ext>
                </a:extLst>
              </a:tr>
            </a:tbl>
          </a:graphicData>
        </a:graphic>
      </p:graphicFrame>
      <p:sp>
        <p:nvSpPr>
          <p:cNvPr id="2" name="TextBox 1">
            <a:extLst>
              <a:ext uri="{FF2B5EF4-FFF2-40B4-BE49-F238E27FC236}">
                <a16:creationId xmlns:a16="http://schemas.microsoft.com/office/drawing/2014/main" id="{17040547-E412-0A2B-F5DE-BC2EF040DB67}"/>
              </a:ext>
            </a:extLst>
          </p:cNvPr>
          <p:cNvSpPr txBox="1"/>
          <p:nvPr/>
        </p:nvSpPr>
        <p:spPr>
          <a:xfrm>
            <a:off x="0" y="1441919"/>
            <a:ext cx="3843338" cy="523220"/>
          </a:xfrm>
          <a:prstGeom prst="rect">
            <a:avLst/>
          </a:prstGeom>
          <a:noFill/>
        </p:spPr>
        <p:txBody>
          <a:bodyPr wrap="square">
            <a:spAutoFit/>
          </a:bodyPr>
          <a:lstStyle/>
          <a:p>
            <a:r>
              <a:rPr lang="en-GB" sz="1400" b="0" dirty="0">
                <a:solidFill>
                  <a:schemeClr val="tx1"/>
                </a:solidFill>
                <a:latin typeface="Times New Roman" panose="02020603050405020304" pitchFamily="18" charset="0"/>
                <a:cs typeface="Times New Roman" panose="02020603050405020304" pitchFamily="18" charset="0"/>
              </a:rPr>
              <a:t>As the data is Huge, Performed Visualisation using the Power Bi</a:t>
            </a:r>
            <a:endParaRPr lang="en-IN" sz="1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2563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584775"/>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What are the consequences of prolonged periods of extreme cold or heat in specific cities? How do residents adapt to such conditions? (Q-10)</a:t>
            </a:r>
          </a:p>
        </p:txBody>
      </p:sp>
      <p:sp>
        <p:nvSpPr>
          <p:cNvPr id="7" name="TextBox 6">
            <a:extLst>
              <a:ext uri="{FF2B5EF4-FFF2-40B4-BE49-F238E27FC236}">
                <a16:creationId xmlns:a16="http://schemas.microsoft.com/office/drawing/2014/main" id="{5278E2A1-BBAA-4C86-DA1C-BDDEEA20F8BC}"/>
              </a:ext>
            </a:extLst>
          </p:cNvPr>
          <p:cNvSpPr txBox="1"/>
          <p:nvPr/>
        </p:nvSpPr>
        <p:spPr>
          <a:xfrm>
            <a:off x="-32148" y="1195199"/>
            <a:ext cx="2214564"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EXPLANATION</a:t>
            </a:r>
            <a:endParaRPr lang="en-IN" sz="2000" b="1"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9147A6C-9CD6-314D-0BED-29A755E4D1B6}"/>
              </a:ext>
            </a:extLst>
          </p:cNvPr>
          <p:cNvSpPr txBox="1"/>
          <p:nvPr/>
        </p:nvSpPr>
        <p:spPr>
          <a:xfrm>
            <a:off x="-32148" y="1627030"/>
            <a:ext cx="9208295" cy="3293209"/>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	Generally for this type of Question, the Theoretical answers will justify more.</a:t>
            </a:r>
          </a:p>
          <a:p>
            <a:r>
              <a:rPr lang="en-GB" sz="1600" dirty="0">
                <a:latin typeface="Times New Roman" panose="02020603050405020304" pitchFamily="18" charset="0"/>
                <a:cs typeface="Times New Roman" panose="02020603050405020304" pitchFamily="18" charset="0"/>
              </a:rPr>
              <a:t>For the Cities we have in our data based on their Countries, there are extreme heat and Cold places present over there. </a:t>
            </a:r>
            <a:br>
              <a:rPr lang="en-GB" sz="1600" dirty="0">
                <a:latin typeface="Times New Roman" panose="02020603050405020304" pitchFamily="18" charset="0"/>
                <a:cs typeface="Times New Roman" panose="02020603050405020304" pitchFamily="18" charset="0"/>
              </a:rPr>
            </a:br>
            <a:r>
              <a:rPr lang="en-GB" sz="1600" u="sng" dirty="0">
                <a:latin typeface="Times New Roman" panose="02020603050405020304" pitchFamily="18" charset="0"/>
                <a:cs typeface="Times New Roman" panose="02020603050405020304" pitchFamily="18" charset="0"/>
              </a:rPr>
              <a:t>Consequences for Extreme Heat</a:t>
            </a:r>
          </a:p>
          <a:p>
            <a:r>
              <a:rPr lang="en-GB" sz="1600" dirty="0">
                <a:latin typeface="Times New Roman" panose="02020603050405020304" pitchFamily="18" charset="0"/>
                <a:cs typeface="Times New Roman" panose="02020603050405020304" pitchFamily="18" charset="0"/>
              </a:rPr>
              <a:t> heat-related illnesses, stress power grids, and increase water demand. increased risk of wildfires. </a:t>
            </a:r>
          </a:p>
          <a:p>
            <a:r>
              <a:rPr lang="en-GB" sz="1600" u="sng" dirty="0">
                <a:latin typeface="Times New Roman" panose="02020603050405020304" pitchFamily="18" charset="0"/>
                <a:cs typeface="Times New Roman" panose="02020603050405020304" pitchFamily="18" charset="0"/>
              </a:rPr>
              <a:t>Consequences for Extreme Cold</a:t>
            </a:r>
          </a:p>
          <a:p>
            <a:r>
              <a:rPr lang="en-GB" sz="1600" dirty="0">
                <a:latin typeface="Times New Roman" panose="02020603050405020304" pitchFamily="18" charset="0"/>
                <a:cs typeface="Times New Roman" panose="02020603050405020304" pitchFamily="18" charset="0"/>
              </a:rPr>
              <a:t>Transportation related issues, Power Outage, Wind chill, limited day light, snow fall.</a:t>
            </a:r>
          </a:p>
          <a:p>
            <a:endParaRPr lang="en-GB" sz="1600" dirty="0">
              <a:latin typeface="Times New Roman" panose="02020603050405020304" pitchFamily="18" charset="0"/>
              <a:cs typeface="Times New Roman" panose="02020603050405020304" pitchFamily="18" charset="0"/>
            </a:endParaRPr>
          </a:p>
          <a:p>
            <a:r>
              <a:rPr lang="en-GB" sz="1600" u="sng" dirty="0">
                <a:latin typeface="Times New Roman" panose="02020603050405020304" pitchFamily="18" charset="0"/>
                <a:cs typeface="Times New Roman" panose="02020603050405020304" pitchFamily="18" charset="0"/>
              </a:rPr>
              <a:t>Adaptions</a:t>
            </a:r>
            <a:br>
              <a:rPr lang="en-GB" sz="1600" u="sng" dirty="0">
                <a:latin typeface="Times New Roman" panose="02020603050405020304" pitchFamily="18" charset="0"/>
                <a:cs typeface="Times New Roman" panose="02020603050405020304" pitchFamily="18" charset="0"/>
              </a:rPr>
            </a:br>
            <a:r>
              <a:rPr lang="en-GB" sz="1600" u="sng" dirty="0">
                <a:latin typeface="Times New Roman" panose="02020603050405020304" pitchFamily="18" charset="0"/>
                <a:cs typeface="Times New Roman" panose="02020603050405020304" pitchFamily="18" charset="0"/>
              </a:rPr>
              <a:t>Extreme Cold</a:t>
            </a:r>
            <a:br>
              <a:rPr lang="en-GB" sz="1600" u="sng" dirty="0">
                <a:latin typeface="Times New Roman" panose="02020603050405020304" pitchFamily="18" charset="0"/>
                <a:cs typeface="Times New Roman" panose="02020603050405020304" pitchFamily="18" charset="0"/>
              </a:rPr>
            </a:br>
            <a:r>
              <a:rPr lang="en-GB" sz="1600" dirty="0">
                <a:latin typeface="Times New Roman" panose="02020603050405020304" pitchFamily="18" charset="0"/>
                <a:cs typeface="Times New Roman" panose="02020603050405020304" pitchFamily="18" charset="0"/>
              </a:rPr>
              <a:t>Snow removal equipment’s, heating systems, layered clothing, restricted outdoor activity.</a:t>
            </a:r>
            <a:br>
              <a:rPr lang="en-GB" sz="1600" dirty="0">
                <a:latin typeface="Times New Roman" panose="02020603050405020304" pitchFamily="18" charset="0"/>
                <a:cs typeface="Times New Roman" panose="02020603050405020304" pitchFamily="18" charset="0"/>
              </a:rPr>
            </a:br>
            <a:r>
              <a:rPr lang="en-GB" sz="1600" u="sng" dirty="0">
                <a:latin typeface="Times New Roman" panose="02020603050405020304" pitchFamily="18" charset="0"/>
                <a:cs typeface="Times New Roman" panose="02020603050405020304" pitchFamily="18" charset="0"/>
              </a:rPr>
              <a:t>Extreme Heat</a:t>
            </a:r>
          </a:p>
          <a:p>
            <a:r>
              <a:rPr lang="en-GB" sz="1600" dirty="0">
                <a:latin typeface="Times New Roman" panose="02020603050405020304" pitchFamily="18" charset="0"/>
                <a:cs typeface="Times New Roman" panose="02020603050405020304" pitchFamily="18" charset="0"/>
              </a:rPr>
              <a:t>Extensive use of AC, Hydration Measures, water saving technologies, awareness campaigns.	</a:t>
            </a:r>
            <a:endParaRPr lang="en-GB"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606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10" name="TextBox 9">
            <a:extLst>
              <a:ext uri="{FF2B5EF4-FFF2-40B4-BE49-F238E27FC236}">
                <a16:creationId xmlns:a16="http://schemas.microsoft.com/office/drawing/2014/main" id="{4A793E01-FB18-6C2A-AEA3-EAD9A838F974}"/>
              </a:ext>
            </a:extLst>
          </p:cNvPr>
          <p:cNvSpPr txBox="1"/>
          <p:nvPr/>
        </p:nvSpPr>
        <p:spPr>
          <a:xfrm>
            <a:off x="1349233" y="209862"/>
            <a:ext cx="6250782" cy="461665"/>
          </a:xfrm>
          <a:prstGeom prst="rect">
            <a:avLst/>
          </a:prstGeom>
          <a:noFill/>
        </p:spPr>
        <p:txBody>
          <a:bodyPr wrap="square" rtlCol="0">
            <a:spAutoFit/>
          </a:bodyPr>
          <a:lstStyle/>
          <a:p>
            <a:pPr algn="ctr"/>
            <a:r>
              <a:rPr lang="en-GB" sz="2400" dirty="0">
                <a:solidFill>
                  <a:schemeClr val="bg1">
                    <a:lumMod val="25000"/>
                  </a:schemeClr>
                </a:solidFill>
                <a:latin typeface="Times New Roman" panose="02020603050405020304" pitchFamily="18" charset="0"/>
                <a:cs typeface="Times New Roman" panose="02020603050405020304" pitchFamily="18" charset="0"/>
              </a:rPr>
              <a:t>ER Diagram</a:t>
            </a:r>
            <a:endParaRPr lang="en-IN" sz="2400" dirty="0">
              <a:solidFill>
                <a:schemeClr val="bg1">
                  <a:lumMod val="2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6BCAAE8-4AC4-BC38-3902-32C9288BB351}"/>
              </a:ext>
            </a:extLst>
          </p:cNvPr>
          <p:cNvPicPr>
            <a:picLocks noChangeAspect="1"/>
          </p:cNvPicPr>
          <p:nvPr/>
        </p:nvPicPr>
        <p:blipFill>
          <a:blip r:embed="rId3"/>
          <a:stretch>
            <a:fillRect/>
          </a:stretch>
        </p:blipFill>
        <p:spPr>
          <a:xfrm>
            <a:off x="1501741" y="671527"/>
            <a:ext cx="5945766" cy="4139159"/>
          </a:xfrm>
          <a:prstGeom prst="rect">
            <a:avLst/>
          </a:prstGeom>
        </p:spPr>
      </p:pic>
    </p:spTree>
    <p:extLst>
      <p:ext uri="{BB962C8B-B14F-4D97-AF65-F5344CB8AC3E}">
        <p14:creationId xmlns:p14="http://schemas.microsoft.com/office/powerpoint/2010/main" val="3647703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584775"/>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Investigate whether temperature anomalies (unusual deviations from the norm) coincide with certain events or environmental factors in specific cities? (Q-11)			</a:t>
            </a:r>
          </a:p>
        </p:txBody>
      </p:sp>
      <p:sp>
        <p:nvSpPr>
          <p:cNvPr id="7" name="TextBox 6">
            <a:extLst>
              <a:ext uri="{FF2B5EF4-FFF2-40B4-BE49-F238E27FC236}">
                <a16:creationId xmlns:a16="http://schemas.microsoft.com/office/drawing/2014/main" id="{5278E2A1-BBAA-4C86-DA1C-BDDEEA20F8BC}"/>
              </a:ext>
            </a:extLst>
          </p:cNvPr>
          <p:cNvSpPr txBox="1"/>
          <p:nvPr/>
        </p:nvSpPr>
        <p:spPr>
          <a:xfrm>
            <a:off x="-32148" y="1195199"/>
            <a:ext cx="2214564"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SQL QUERY</a:t>
            </a:r>
            <a:endParaRPr lang="en-IN" sz="20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6A6427C-5E52-CF3B-2734-2826FA3936A4}"/>
              </a:ext>
            </a:extLst>
          </p:cNvPr>
          <p:cNvPicPr>
            <a:picLocks noChangeAspect="1"/>
          </p:cNvPicPr>
          <p:nvPr/>
        </p:nvPicPr>
        <p:blipFill>
          <a:blip r:embed="rId2"/>
          <a:stretch>
            <a:fillRect/>
          </a:stretch>
        </p:blipFill>
        <p:spPr>
          <a:xfrm>
            <a:off x="64294" y="1627967"/>
            <a:ext cx="3584565" cy="1357279"/>
          </a:xfrm>
          <a:prstGeom prst="rect">
            <a:avLst/>
          </a:prstGeom>
        </p:spPr>
      </p:pic>
      <p:pic>
        <p:nvPicPr>
          <p:cNvPr id="8" name="Picture 7">
            <a:extLst>
              <a:ext uri="{FF2B5EF4-FFF2-40B4-BE49-F238E27FC236}">
                <a16:creationId xmlns:a16="http://schemas.microsoft.com/office/drawing/2014/main" id="{EEDF9BB3-C240-5218-46F7-D03A75CD570B}"/>
              </a:ext>
            </a:extLst>
          </p:cNvPr>
          <p:cNvPicPr>
            <a:picLocks noChangeAspect="1"/>
          </p:cNvPicPr>
          <p:nvPr/>
        </p:nvPicPr>
        <p:blipFill>
          <a:blip r:embed="rId3"/>
          <a:stretch>
            <a:fillRect/>
          </a:stretch>
        </p:blipFill>
        <p:spPr>
          <a:xfrm>
            <a:off x="3793733" y="2571750"/>
            <a:ext cx="5350267" cy="2356226"/>
          </a:xfrm>
          <a:prstGeom prst="rect">
            <a:avLst/>
          </a:prstGeom>
        </p:spPr>
      </p:pic>
      <p:sp>
        <p:nvSpPr>
          <p:cNvPr id="9" name="TextBox 8">
            <a:extLst>
              <a:ext uri="{FF2B5EF4-FFF2-40B4-BE49-F238E27FC236}">
                <a16:creationId xmlns:a16="http://schemas.microsoft.com/office/drawing/2014/main" id="{254DE2E8-D076-8A71-4596-973E547C8198}"/>
              </a:ext>
            </a:extLst>
          </p:cNvPr>
          <p:cNvSpPr txBox="1"/>
          <p:nvPr/>
        </p:nvSpPr>
        <p:spPr>
          <a:xfrm>
            <a:off x="3732881" y="2044642"/>
            <a:ext cx="2214564"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OUTPUT</a:t>
            </a:r>
            <a:endParaRPr lang="en-IN" sz="2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233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584775"/>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Analyse the impact of temperature on energy consumption patterns in cities. Are there noticeable trends or correlations? (Q-12)			</a:t>
            </a:r>
          </a:p>
        </p:txBody>
      </p:sp>
      <p:sp>
        <p:nvSpPr>
          <p:cNvPr id="9" name="TextBox 8">
            <a:extLst>
              <a:ext uri="{FF2B5EF4-FFF2-40B4-BE49-F238E27FC236}">
                <a16:creationId xmlns:a16="http://schemas.microsoft.com/office/drawing/2014/main" id="{254DE2E8-D076-8A71-4596-973E547C8198}"/>
              </a:ext>
            </a:extLst>
          </p:cNvPr>
          <p:cNvSpPr txBox="1"/>
          <p:nvPr/>
        </p:nvSpPr>
        <p:spPr>
          <a:xfrm>
            <a:off x="4404943" y="1094628"/>
            <a:ext cx="2214564"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EXPLANATION</a:t>
            </a:r>
            <a:endParaRPr lang="en-IN" sz="2000" b="1"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9CD851D-4E57-AA7D-6F6C-CCFD53F2DCB1}"/>
              </a:ext>
            </a:extLst>
          </p:cNvPr>
          <p:cNvSpPr txBox="1"/>
          <p:nvPr/>
        </p:nvSpPr>
        <p:spPr>
          <a:xfrm>
            <a:off x="4039851" y="1522924"/>
            <a:ext cx="4916773" cy="2062103"/>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There is no such data related to energy consumption in cities. So, just finding the temperature trends over time.</a:t>
            </a:r>
          </a:p>
          <a:p>
            <a:r>
              <a:rPr lang="en-GB" sz="1600" dirty="0">
                <a:latin typeface="Times New Roman" panose="02020603050405020304" pitchFamily="18" charset="0"/>
                <a:cs typeface="Times New Roman" panose="02020603050405020304" pitchFamily="18" charset="0"/>
              </a:rPr>
              <a:t>I observe there is a wave like pattern been following every year. </a:t>
            </a:r>
          </a:p>
          <a:p>
            <a:r>
              <a:rPr lang="en-GB" sz="1600" dirty="0">
                <a:latin typeface="Times New Roman" panose="02020603050405020304" pitchFamily="18" charset="0"/>
                <a:cs typeface="Times New Roman" panose="02020603050405020304" pitchFamily="18" charset="0"/>
              </a:rPr>
              <a:t>Generally, there is a positive correlation between temperature and energy consumptions. </a:t>
            </a:r>
            <a:br>
              <a:rPr lang="en-GB" sz="1600" dirty="0">
                <a:latin typeface="Times New Roman" panose="02020603050405020304" pitchFamily="18" charset="0"/>
                <a:cs typeface="Times New Roman" panose="02020603050405020304" pitchFamily="18" charset="0"/>
              </a:rPr>
            </a:br>
            <a:r>
              <a:rPr lang="en-GB" sz="1600" dirty="0">
                <a:latin typeface="Times New Roman" panose="02020603050405020304" pitchFamily="18" charset="0"/>
                <a:cs typeface="Times New Roman" panose="02020603050405020304" pitchFamily="18" charset="0"/>
              </a:rPr>
              <a:t>We estimate 1 degree increase in temperature will drive up to electricity demand in region by 6.7%.</a:t>
            </a:r>
          </a:p>
        </p:txBody>
      </p:sp>
      <p:pic>
        <p:nvPicPr>
          <p:cNvPr id="6" name="Picture 5">
            <a:extLst>
              <a:ext uri="{FF2B5EF4-FFF2-40B4-BE49-F238E27FC236}">
                <a16:creationId xmlns:a16="http://schemas.microsoft.com/office/drawing/2014/main" id="{F921CC01-E5EF-81E9-4E3A-BF6D3E88D6A2}"/>
              </a:ext>
            </a:extLst>
          </p:cNvPr>
          <p:cNvPicPr>
            <a:picLocks noChangeAspect="1"/>
          </p:cNvPicPr>
          <p:nvPr/>
        </p:nvPicPr>
        <p:blipFill>
          <a:blip r:embed="rId2"/>
          <a:stretch>
            <a:fillRect/>
          </a:stretch>
        </p:blipFill>
        <p:spPr>
          <a:xfrm>
            <a:off x="64294" y="1522924"/>
            <a:ext cx="3762375" cy="1922780"/>
          </a:xfrm>
          <a:prstGeom prst="rect">
            <a:avLst/>
          </a:prstGeom>
        </p:spPr>
      </p:pic>
      <p:sp>
        <p:nvSpPr>
          <p:cNvPr id="10" name="TextBox 9">
            <a:extLst>
              <a:ext uri="{FF2B5EF4-FFF2-40B4-BE49-F238E27FC236}">
                <a16:creationId xmlns:a16="http://schemas.microsoft.com/office/drawing/2014/main" id="{7446382D-D2BD-654B-7CA5-9722D50EF01C}"/>
              </a:ext>
            </a:extLst>
          </p:cNvPr>
          <p:cNvSpPr txBox="1"/>
          <p:nvPr/>
        </p:nvSpPr>
        <p:spPr>
          <a:xfrm>
            <a:off x="0" y="1094628"/>
            <a:ext cx="3695075"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VISUAL REPRESENTATION</a:t>
            </a:r>
            <a:endParaRPr lang="en-IN" sz="2000" b="1" u="sng"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CD9118A4-48D3-C80E-0B12-FE5D262A170E}"/>
              </a:ext>
            </a:extLst>
          </p:cNvPr>
          <p:cNvPicPr>
            <a:picLocks noChangeAspect="1"/>
          </p:cNvPicPr>
          <p:nvPr/>
        </p:nvPicPr>
        <p:blipFill>
          <a:blip r:embed="rId3"/>
          <a:stretch>
            <a:fillRect/>
          </a:stretch>
        </p:blipFill>
        <p:spPr>
          <a:xfrm>
            <a:off x="0" y="3616050"/>
            <a:ext cx="3939881" cy="1348857"/>
          </a:xfrm>
          <a:prstGeom prst="rect">
            <a:avLst/>
          </a:prstGeom>
        </p:spPr>
      </p:pic>
    </p:spTree>
    <p:extLst>
      <p:ext uri="{BB962C8B-B14F-4D97-AF65-F5344CB8AC3E}">
        <p14:creationId xmlns:p14="http://schemas.microsoft.com/office/powerpoint/2010/main" val="1440276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584775"/>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How do specific wind patterns impact air quality and pollution dispersion in urban areas? </a:t>
            </a:r>
            <a:r>
              <a:rPr lang="en-GB" sz="1600" dirty="0" err="1">
                <a:latin typeface="Times New Roman" panose="02020603050405020304" pitchFamily="18" charset="0"/>
                <a:cs typeface="Times New Roman" panose="02020603050405020304" pitchFamily="18" charset="0"/>
              </a:rPr>
              <a:t>Analyze</a:t>
            </a:r>
            <a:r>
              <a:rPr lang="en-GB" sz="1600" dirty="0">
                <a:latin typeface="Times New Roman" panose="02020603050405020304" pitchFamily="18" charset="0"/>
                <a:cs typeface="Times New Roman" panose="02020603050405020304" pitchFamily="18" charset="0"/>
              </a:rPr>
              <a:t> wind direction data for insights? (Q-13)</a:t>
            </a:r>
          </a:p>
        </p:txBody>
      </p:sp>
      <p:sp>
        <p:nvSpPr>
          <p:cNvPr id="9" name="TextBox 8">
            <a:extLst>
              <a:ext uri="{FF2B5EF4-FFF2-40B4-BE49-F238E27FC236}">
                <a16:creationId xmlns:a16="http://schemas.microsoft.com/office/drawing/2014/main" id="{254DE2E8-D076-8A71-4596-973E547C8198}"/>
              </a:ext>
            </a:extLst>
          </p:cNvPr>
          <p:cNvSpPr txBox="1"/>
          <p:nvPr/>
        </p:nvSpPr>
        <p:spPr>
          <a:xfrm>
            <a:off x="5042024" y="2030024"/>
            <a:ext cx="2214564"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EXPLANATION</a:t>
            </a:r>
            <a:endParaRPr lang="en-IN" sz="2000" b="1"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9CD851D-4E57-AA7D-6F6C-CCFD53F2DCB1}"/>
              </a:ext>
            </a:extLst>
          </p:cNvPr>
          <p:cNvSpPr txBox="1"/>
          <p:nvPr/>
        </p:nvSpPr>
        <p:spPr>
          <a:xfrm>
            <a:off x="64294" y="1199027"/>
            <a:ext cx="9111853" cy="830997"/>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	To Analyse this particular Problem we need to have the data regarding air quality and air pollution dispersion in the cities. But, as of now we don’t have the data regarding that. If the required data is available we would have made a meaningful insights.</a:t>
            </a:r>
          </a:p>
        </p:txBody>
      </p:sp>
      <p:sp>
        <p:nvSpPr>
          <p:cNvPr id="10" name="TextBox 9">
            <a:extLst>
              <a:ext uri="{FF2B5EF4-FFF2-40B4-BE49-F238E27FC236}">
                <a16:creationId xmlns:a16="http://schemas.microsoft.com/office/drawing/2014/main" id="{7446382D-D2BD-654B-7CA5-9722D50EF01C}"/>
              </a:ext>
            </a:extLst>
          </p:cNvPr>
          <p:cNvSpPr txBox="1"/>
          <p:nvPr/>
        </p:nvSpPr>
        <p:spPr>
          <a:xfrm>
            <a:off x="173737" y="2091127"/>
            <a:ext cx="3695075"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VISUAL REPRESENTATION</a:t>
            </a:r>
            <a:endParaRPr lang="en-IN" sz="20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D1C8253-155F-EBF9-2FA5-E849149261A8}"/>
              </a:ext>
            </a:extLst>
          </p:cNvPr>
          <p:cNvPicPr>
            <a:picLocks noChangeAspect="1"/>
          </p:cNvPicPr>
          <p:nvPr/>
        </p:nvPicPr>
        <p:blipFill>
          <a:blip r:embed="rId2"/>
          <a:stretch>
            <a:fillRect/>
          </a:stretch>
        </p:blipFill>
        <p:spPr>
          <a:xfrm>
            <a:off x="64294" y="2571750"/>
            <a:ext cx="4410270" cy="2425212"/>
          </a:xfrm>
          <a:prstGeom prst="rect">
            <a:avLst/>
          </a:prstGeom>
        </p:spPr>
      </p:pic>
      <p:sp>
        <p:nvSpPr>
          <p:cNvPr id="7" name="TextBox 6">
            <a:extLst>
              <a:ext uri="{FF2B5EF4-FFF2-40B4-BE49-F238E27FC236}">
                <a16:creationId xmlns:a16="http://schemas.microsoft.com/office/drawing/2014/main" id="{703690BB-1177-9847-134E-98C3B0796B4A}"/>
              </a:ext>
            </a:extLst>
          </p:cNvPr>
          <p:cNvSpPr txBox="1"/>
          <p:nvPr/>
        </p:nvSpPr>
        <p:spPr>
          <a:xfrm>
            <a:off x="4669438" y="2446061"/>
            <a:ext cx="4216061" cy="1754326"/>
          </a:xfrm>
          <a:prstGeom prst="rect">
            <a:avLst/>
          </a:prstGeom>
          <a:noFill/>
        </p:spPr>
        <p:txBody>
          <a:bodyPr wrap="square">
            <a:spAutoFit/>
          </a:bodyPr>
          <a:lstStyle/>
          <a:p>
            <a:r>
              <a:rPr lang="en-GB" sz="1800" dirty="0">
                <a:latin typeface="Times New Roman" panose="02020603050405020304" pitchFamily="18" charset="0"/>
                <a:cs typeface="Times New Roman" panose="02020603050405020304" pitchFamily="18" charset="0"/>
              </a:rPr>
              <a:t>From the given problem, I tried make analysis of the </a:t>
            </a:r>
            <a:r>
              <a:rPr lang="en-GB" sz="1800" dirty="0" err="1">
                <a:latin typeface="Times New Roman" panose="02020603050405020304" pitchFamily="18" charset="0"/>
                <a:cs typeface="Times New Roman" panose="02020603050405020304" pitchFamily="18" charset="0"/>
              </a:rPr>
              <a:t>wind_direction</a:t>
            </a:r>
            <a:r>
              <a:rPr lang="en-GB" sz="1800" dirty="0">
                <a:latin typeface="Times New Roman" panose="02020603050405020304" pitchFamily="18" charset="0"/>
                <a:cs typeface="Times New Roman" panose="02020603050405020304" pitchFamily="18" charset="0"/>
              </a:rPr>
              <a:t> by Year. It shows that the wind directions has been increasing year by year, which can be resulted in the air pollution and dispersion in the cities.</a:t>
            </a:r>
          </a:p>
        </p:txBody>
      </p:sp>
    </p:spTree>
    <p:extLst>
      <p:ext uri="{BB962C8B-B14F-4D97-AF65-F5344CB8AC3E}">
        <p14:creationId xmlns:p14="http://schemas.microsoft.com/office/powerpoint/2010/main" val="3823232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584775"/>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Identify cities prone to strong winds and the potential consequences, such as increased risk of natural disasters or challenges for transportation? (Q-14)</a:t>
            </a:r>
          </a:p>
        </p:txBody>
      </p:sp>
      <p:sp>
        <p:nvSpPr>
          <p:cNvPr id="2" name="TextBox 1">
            <a:extLst>
              <a:ext uri="{FF2B5EF4-FFF2-40B4-BE49-F238E27FC236}">
                <a16:creationId xmlns:a16="http://schemas.microsoft.com/office/drawing/2014/main" id="{69CD851D-4E57-AA7D-6F6C-CCFD53F2DCB1}"/>
              </a:ext>
            </a:extLst>
          </p:cNvPr>
          <p:cNvSpPr txBox="1"/>
          <p:nvPr/>
        </p:nvSpPr>
        <p:spPr>
          <a:xfrm>
            <a:off x="64294" y="1199027"/>
            <a:ext cx="9111853" cy="1077218"/>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	The Statement is to find the cities with strong winds that can cause and increase in natural disasters and also which will cause the challenges for transportation. So, as per my understanding there is no direct data related to it. I would like to assume as the following conditions will be act as near synonyms.   MIST, THUNDERSTROM, DUST, SLEET, DRIZZLE, SQUALLS, TORNADO, OVERCAST CLOUDS </a:t>
            </a:r>
          </a:p>
        </p:txBody>
      </p:sp>
      <p:pic>
        <p:nvPicPr>
          <p:cNvPr id="6" name="Picture 5">
            <a:extLst>
              <a:ext uri="{FF2B5EF4-FFF2-40B4-BE49-F238E27FC236}">
                <a16:creationId xmlns:a16="http://schemas.microsoft.com/office/drawing/2014/main" id="{229D4139-321A-8EDF-1A35-B96F364D2E27}"/>
              </a:ext>
            </a:extLst>
          </p:cNvPr>
          <p:cNvPicPr>
            <a:picLocks noChangeAspect="1"/>
          </p:cNvPicPr>
          <p:nvPr/>
        </p:nvPicPr>
        <p:blipFill>
          <a:blip r:embed="rId2"/>
          <a:stretch>
            <a:fillRect/>
          </a:stretch>
        </p:blipFill>
        <p:spPr>
          <a:xfrm>
            <a:off x="64294" y="2827521"/>
            <a:ext cx="8285649" cy="1721076"/>
          </a:xfrm>
          <a:prstGeom prst="rect">
            <a:avLst/>
          </a:prstGeom>
        </p:spPr>
      </p:pic>
      <p:sp>
        <p:nvSpPr>
          <p:cNvPr id="8" name="TextBox 7">
            <a:extLst>
              <a:ext uri="{FF2B5EF4-FFF2-40B4-BE49-F238E27FC236}">
                <a16:creationId xmlns:a16="http://schemas.microsoft.com/office/drawing/2014/main" id="{97BBA577-A081-E65A-ADEA-9F01587B8064}"/>
              </a:ext>
            </a:extLst>
          </p:cNvPr>
          <p:cNvSpPr txBox="1"/>
          <p:nvPr/>
        </p:nvSpPr>
        <p:spPr>
          <a:xfrm>
            <a:off x="64294" y="2427411"/>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SQL QUERY</a:t>
            </a:r>
            <a:endParaRPr lang="en-IN" sz="2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090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5FC50E-1587-5756-A208-5C4BC24CE828}"/>
              </a:ext>
            </a:extLst>
          </p:cNvPr>
          <p:cNvSpPr txBox="1"/>
          <p:nvPr/>
        </p:nvSpPr>
        <p:spPr>
          <a:xfrm>
            <a:off x="224515" y="455237"/>
            <a:ext cx="3695075"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VISUAL REPRESENTATION</a:t>
            </a:r>
            <a:endParaRPr lang="en-IN" sz="2000"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7756631-42D6-23B6-F40D-62C6B9F77987}"/>
              </a:ext>
            </a:extLst>
          </p:cNvPr>
          <p:cNvSpPr txBox="1"/>
          <p:nvPr/>
        </p:nvSpPr>
        <p:spPr>
          <a:xfrm>
            <a:off x="136262" y="3545834"/>
            <a:ext cx="2214564"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EXPLANATION</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CF0CF-8A39-4B7B-6EB9-23081303D5F3}"/>
              </a:ext>
            </a:extLst>
          </p:cNvPr>
          <p:cNvSpPr txBox="1"/>
          <p:nvPr/>
        </p:nvSpPr>
        <p:spPr>
          <a:xfrm>
            <a:off x="136262" y="3893855"/>
            <a:ext cx="8640479" cy="923330"/>
          </a:xfrm>
          <a:prstGeom prst="rect">
            <a:avLst/>
          </a:prstGeom>
          <a:noFill/>
        </p:spPr>
        <p:txBody>
          <a:bodyPr wrap="square">
            <a:spAutoFit/>
          </a:bodyPr>
          <a:lstStyle/>
          <a:p>
            <a:r>
              <a:rPr lang="en-GB" sz="1800" dirty="0">
                <a:latin typeface="Times New Roman" panose="02020603050405020304" pitchFamily="18" charset="0"/>
                <a:cs typeface="Times New Roman" panose="02020603050405020304" pitchFamily="18" charset="0"/>
              </a:rPr>
              <a:t>The Cities which have high chances of prone to strong winds and the potential consequences, such as increased risk of natural disasters or challenges for transportation are listed above.</a:t>
            </a:r>
          </a:p>
        </p:txBody>
      </p:sp>
      <p:pic>
        <p:nvPicPr>
          <p:cNvPr id="6" name="Picture 5">
            <a:extLst>
              <a:ext uri="{FF2B5EF4-FFF2-40B4-BE49-F238E27FC236}">
                <a16:creationId xmlns:a16="http://schemas.microsoft.com/office/drawing/2014/main" id="{926FCD6D-93FE-8D4D-083D-E7192A313B49}"/>
              </a:ext>
            </a:extLst>
          </p:cNvPr>
          <p:cNvPicPr>
            <a:picLocks noChangeAspect="1"/>
          </p:cNvPicPr>
          <p:nvPr/>
        </p:nvPicPr>
        <p:blipFill>
          <a:blip r:embed="rId2"/>
          <a:stretch>
            <a:fillRect/>
          </a:stretch>
        </p:blipFill>
        <p:spPr>
          <a:xfrm>
            <a:off x="224515" y="1197556"/>
            <a:ext cx="8200294" cy="2354090"/>
          </a:xfrm>
          <a:prstGeom prst="rect">
            <a:avLst/>
          </a:prstGeom>
        </p:spPr>
      </p:pic>
      <p:sp>
        <p:nvSpPr>
          <p:cNvPr id="7" name="TextBox 6">
            <a:extLst>
              <a:ext uri="{FF2B5EF4-FFF2-40B4-BE49-F238E27FC236}">
                <a16:creationId xmlns:a16="http://schemas.microsoft.com/office/drawing/2014/main" id="{4201A16D-F33A-9541-C9E4-8561DC4403B3}"/>
              </a:ext>
            </a:extLst>
          </p:cNvPr>
          <p:cNvSpPr txBox="1"/>
          <p:nvPr/>
        </p:nvSpPr>
        <p:spPr>
          <a:xfrm>
            <a:off x="224515" y="797446"/>
            <a:ext cx="7161449"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As the data is huge, performed the visualisation using Power Bi</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E2159C-D190-2142-16B8-CB386EBB2E23}"/>
              </a:ext>
            </a:extLst>
          </p:cNvPr>
          <p:cNvSpPr txBox="1"/>
          <p:nvPr/>
        </p:nvSpPr>
        <p:spPr>
          <a:xfrm>
            <a:off x="110164" y="48724"/>
            <a:ext cx="3695075" cy="400110"/>
          </a:xfrm>
          <a:prstGeom prst="rect">
            <a:avLst/>
          </a:prstGeom>
          <a:noFill/>
        </p:spPr>
        <p:txBody>
          <a:bodyPr wrap="square" rtlCol="0">
            <a:spAutoFit/>
          </a:bodyPr>
          <a:lstStyle/>
          <a:p>
            <a:r>
              <a:rPr lang="en-GB" sz="2000" i="1" u="sng" dirty="0">
                <a:latin typeface="Times New Roman" panose="02020603050405020304" pitchFamily="18" charset="0"/>
                <a:cs typeface="Times New Roman" panose="02020603050405020304" pitchFamily="18" charset="0"/>
              </a:rPr>
              <a:t>Continuation of Q-14</a:t>
            </a:r>
            <a:endParaRPr lang="en-IN" sz="2000" i="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111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8B820-E142-7D37-F733-5D8E240CEE49}"/>
              </a:ext>
            </a:extLst>
          </p:cNvPr>
          <p:cNvSpPr txBox="1"/>
          <p:nvPr/>
        </p:nvSpPr>
        <p:spPr>
          <a:xfrm>
            <a:off x="64294" y="178593"/>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PROBLEM STATEMENT </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35C845-AB99-0EAE-68E4-DA6F82C8363E}"/>
              </a:ext>
            </a:extLst>
          </p:cNvPr>
          <p:cNvSpPr txBox="1"/>
          <p:nvPr/>
        </p:nvSpPr>
        <p:spPr>
          <a:xfrm>
            <a:off x="-32148" y="578703"/>
            <a:ext cx="9208295" cy="584775"/>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Explore whether wind speed and direction influence the frequency and severity of weather-related events (e.g., hurricanes, storms) in coastal cities? (Q-15)</a:t>
            </a:r>
          </a:p>
        </p:txBody>
      </p:sp>
      <p:sp>
        <p:nvSpPr>
          <p:cNvPr id="2" name="TextBox 1">
            <a:extLst>
              <a:ext uri="{FF2B5EF4-FFF2-40B4-BE49-F238E27FC236}">
                <a16:creationId xmlns:a16="http://schemas.microsoft.com/office/drawing/2014/main" id="{69CD851D-4E57-AA7D-6F6C-CCFD53F2DCB1}"/>
              </a:ext>
            </a:extLst>
          </p:cNvPr>
          <p:cNvSpPr txBox="1"/>
          <p:nvPr/>
        </p:nvSpPr>
        <p:spPr>
          <a:xfrm>
            <a:off x="64294" y="1199027"/>
            <a:ext cx="9111853" cy="830997"/>
          </a:xfrm>
          <a:prstGeom prst="rect">
            <a:avLst/>
          </a:prstGeom>
          <a:noFill/>
        </p:spPr>
        <p:txBody>
          <a:bodyPr wrap="square">
            <a:spAutoFit/>
          </a:bodyPr>
          <a:lstStyle/>
          <a:p>
            <a:r>
              <a:rPr lang="en-GB" sz="1600" dirty="0">
                <a:latin typeface="Times New Roman" panose="02020603050405020304" pitchFamily="18" charset="0"/>
                <a:cs typeface="Times New Roman" panose="02020603050405020304" pitchFamily="18" charset="0"/>
              </a:rPr>
              <a:t>	As there is no direct word as Hurricanes or </a:t>
            </a:r>
            <a:r>
              <a:rPr lang="en-GB" sz="1600" dirty="0" err="1">
                <a:latin typeface="Times New Roman" panose="02020603050405020304" pitchFamily="18" charset="0"/>
                <a:cs typeface="Times New Roman" panose="02020603050405020304" pitchFamily="18" charset="0"/>
              </a:rPr>
              <a:t>stroms</a:t>
            </a:r>
            <a:r>
              <a:rPr lang="en-GB" sz="1600" dirty="0">
                <a:latin typeface="Times New Roman" panose="02020603050405020304" pitchFamily="18" charset="0"/>
                <a:cs typeface="Times New Roman" panose="02020603050405020304" pitchFamily="18" charset="0"/>
              </a:rPr>
              <a:t> in the data, I would like to consider the Following as </a:t>
            </a:r>
            <a:r>
              <a:rPr lang="en-GB" sz="1600" dirty="0" err="1">
                <a:latin typeface="Times New Roman" panose="02020603050405020304" pitchFamily="18" charset="0"/>
                <a:cs typeface="Times New Roman" panose="02020603050405020304" pitchFamily="18" charset="0"/>
              </a:rPr>
              <a:t>Synonms</a:t>
            </a:r>
            <a:r>
              <a:rPr lang="en-GB" sz="1600" dirty="0">
                <a:latin typeface="Times New Roman" panose="02020603050405020304" pitchFamily="18" charset="0"/>
                <a:cs typeface="Times New Roman" panose="02020603050405020304" pitchFamily="18" charset="0"/>
              </a:rPr>
              <a:t> for them. 1.Broken Clouds, 2. Scattered Clouds, 3.Ragged thunderstorm 4.Squalls 5.Tornado.</a:t>
            </a:r>
          </a:p>
        </p:txBody>
      </p:sp>
      <p:sp>
        <p:nvSpPr>
          <p:cNvPr id="8" name="TextBox 7">
            <a:extLst>
              <a:ext uri="{FF2B5EF4-FFF2-40B4-BE49-F238E27FC236}">
                <a16:creationId xmlns:a16="http://schemas.microsoft.com/office/drawing/2014/main" id="{97BBA577-A081-E65A-ADEA-9F01587B8064}"/>
              </a:ext>
            </a:extLst>
          </p:cNvPr>
          <p:cNvSpPr txBox="1"/>
          <p:nvPr/>
        </p:nvSpPr>
        <p:spPr>
          <a:xfrm>
            <a:off x="64294" y="2030024"/>
            <a:ext cx="3421856"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SQL QUERY</a:t>
            </a:r>
            <a:endParaRPr lang="en-IN" sz="20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A348FD8-89C6-7DEF-2E84-EDB933AC326D}"/>
              </a:ext>
            </a:extLst>
          </p:cNvPr>
          <p:cNvPicPr>
            <a:picLocks noChangeAspect="1"/>
          </p:cNvPicPr>
          <p:nvPr/>
        </p:nvPicPr>
        <p:blipFill>
          <a:blip r:embed="rId2"/>
          <a:stretch>
            <a:fillRect/>
          </a:stretch>
        </p:blipFill>
        <p:spPr>
          <a:xfrm>
            <a:off x="146740" y="2547845"/>
            <a:ext cx="4165563" cy="1131263"/>
          </a:xfrm>
          <a:prstGeom prst="rect">
            <a:avLst/>
          </a:prstGeom>
        </p:spPr>
      </p:pic>
    </p:spTree>
    <p:extLst>
      <p:ext uri="{BB962C8B-B14F-4D97-AF65-F5344CB8AC3E}">
        <p14:creationId xmlns:p14="http://schemas.microsoft.com/office/powerpoint/2010/main" val="1888874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5FC50E-1587-5756-A208-5C4BC24CE828}"/>
              </a:ext>
            </a:extLst>
          </p:cNvPr>
          <p:cNvSpPr txBox="1"/>
          <p:nvPr/>
        </p:nvSpPr>
        <p:spPr>
          <a:xfrm>
            <a:off x="224515" y="455237"/>
            <a:ext cx="3695075"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VISUAL REPRESENTATION</a:t>
            </a:r>
            <a:endParaRPr lang="en-IN" sz="2000"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7756631-42D6-23B6-F40D-62C6B9F77987}"/>
              </a:ext>
            </a:extLst>
          </p:cNvPr>
          <p:cNvSpPr txBox="1"/>
          <p:nvPr/>
        </p:nvSpPr>
        <p:spPr>
          <a:xfrm>
            <a:off x="110164" y="3223545"/>
            <a:ext cx="2214564" cy="400110"/>
          </a:xfrm>
          <a:prstGeom prst="rect">
            <a:avLst/>
          </a:prstGeom>
          <a:noFill/>
        </p:spPr>
        <p:txBody>
          <a:bodyPr wrap="square" rtlCol="0">
            <a:spAutoFit/>
          </a:bodyPr>
          <a:lstStyle/>
          <a:p>
            <a:r>
              <a:rPr lang="en-GB" sz="2000" b="1" u="sng" dirty="0">
                <a:latin typeface="Times New Roman" panose="02020603050405020304" pitchFamily="18" charset="0"/>
                <a:cs typeface="Times New Roman" panose="02020603050405020304" pitchFamily="18" charset="0"/>
              </a:rPr>
              <a:t>EXPLANATION</a:t>
            </a:r>
            <a:endParaRPr lang="en-IN" sz="2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CF0CF-8A39-4B7B-6EB9-23081303D5F3}"/>
              </a:ext>
            </a:extLst>
          </p:cNvPr>
          <p:cNvSpPr txBox="1"/>
          <p:nvPr/>
        </p:nvSpPr>
        <p:spPr>
          <a:xfrm>
            <a:off x="110164" y="3607390"/>
            <a:ext cx="8958885" cy="1477328"/>
          </a:xfrm>
          <a:prstGeom prst="rect">
            <a:avLst/>
          </a:prstGeom>
          <a:noFill/>
        </p:spPr>
        <p:txBody>
          <a:bodyPr wrap="square">
            <a:spAutoFit/>
          </a:bodyPr>
          <a:lstStyle/>
          <a:p>
            <a:r>
              <a:rPr lang="en-GB" sz="1800" dirty="0">
                <a:latin typeface="Times New Roman" panose="02020603050405020304" pitchFamily="18" charset="0"/>
                <a:cs typeface="Times New Roman" panose="02020603050405020304" pitchFamily="18" charset="0"/>
              </a:rPr>
              <a:t>	From the Visual I understood that The severity of weather related events can be impacted by wind direction and wind Speed in Coastal cities. Usually, the Coastal Cities or areas has more severity because they located on the interface of the land and sea, </a:t>
            </a:r>
            <a:r>
              <a:rPr lang="en-GB" sz="1800" dirty="0" err="1">
                <a:latin typeface="Times New Roman" panose="02020603050405020304" pitchFamily="18" charset="0"/>
                <a:cs typeface="Times New Roman" panose="02020603050405020304" pitchFamily="18" charset="0"/>
              </a:rPr>
              <a:t>inluced</a:t>
            </a:r>
            <a:r>
              <a:rPr lang="en-GB" sz="1800" dirty="0">
                <a:latin typeface="Times New Roman" panose="02020603050405020304" pitchFamily="18" charset="0"/>
                <a:cs typeface="Times New Roman" panose="02020603050405020304" pitchFamily="18" charset="0"/>
              </a:rPr>
              <a:t> large inland areas. so, it can be clearly understandable if the wind speed or wind direction increased, the severity of the </a:t>
            </a:r>
            <a:r>
              <a:rPr lang="en-GB" sz="1800" dirty="0" err="1">
                <a:latin typeface="Times New Roman" panose="02020603050405020304" pitchFamily="18" charset="0"/>
                <a:cs typeface="Times New Roman" panose="02020603050405020304" pitchFamily="18" charset="0"/>
              </a:rPr>
              <a:t>weather_events</a:t>
            </a:r>
            <a:r>
              <a:rPr lang="en-GB" sz="1800" dirty="0">
                <a:latin typeface="Times New Roman" panose="02020603050405020304" pitchFamily="18" charset="0"/>
                <a:cs typeface="Times New Roman" panose="02020603050405020304" pitchFamily="18" charset="0"/>
              </a:rPr>
              <a:t> related to Hurricanes and Storms will rise a well.</a:t>
            </a:r>
          </a:p>
        </p:txBody>
      </p:sp>
      <p:sp>
        <p:nvSpPr>
          <p:cNvPr id="7" name="TextBox 6">
            <a:extLst>
              <a:ext uri="{FF2B5EF4-FFF2-40B4-BE49-F238E27FC236}">
                <a16:creationId xmlns:a16="http://schemas.microsoft.com/office/drawing/2014/main" id="{4201A16D-F33A-9541-C9E4-8561DC4403B3}"/>
              </a:ext>
            </a:extLst>
          </p:cNvPr>
          <p:cNvSpPr txBox="1"/>
          <p:nvPr/>
        </p:nvSpPr>
        <p:spPr>
          <a:xfrm>
            <a:off x="224515" y="797446"/>
            <a:ext cx="7161449"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As the data is huge, performed the visualisation using Power Bi</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EE2159C-D190-2142-16B8-CB386EBB2E23}"/>
              </a:ext>
            </a:extLst>
          </p:cNvPr>
          <p:cNvSpPr txBox="1"/>
          <p:nvPr/>
        </p:nvSpPr>
        <p:spPr>
          <a:xfrm>
            <a:off x="110164" y="48724"/>
            <a:ext cx="3695075" cy="400110"/>
          </a:xfrm>
          <a:prstGeom prst="rect">
            <a:avLst/>
          </a:prstGeom>
          <a:noFill/>
        </p:spPr>
        <p:txBody>
          <a:bodyPr wrap="square" rtlCol="0">
            <a:spAutoFit/>
          </a:bodyPr>
          <a:lstStyle/>
          <a:p>
            <a:r>
              <a:rPr lang="en-GB" sz="2000" i="1" u="sng" dirty="0">
                <a:latin typeface="Times New Roman" panose="02020603050405020304" pitchFamily="18" charset="0"/>
                <a:cs typeface="Times New Roman" panose="02020603050405020304" pitchFamily="18" charset="0"/>
              </a:rPr>
              <a:t>Continuation of Q-15</a:t>
            </a:r>
            <a:endParaRPr lang="en-IN" sz="2000" i="1" u="sng"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26D7A8E-A7BF-2B35-2845-8CEA598B7381}"/>
              </a:ext>
            </a:extLst>
          </p:cNvPr>
          <p:cNvPicPr>
            <a:picLocks noChangeAspect="1"/>
          </p:cNvPicPr>
          <p:nvPr/>
        </p:nvPicPr>
        <p:blipFill>
          <a:blip r:embed="rId2"/>
          <a:stretch>
            <a:fillRect/>
          </a:stretch>
        </p:blipFill>
        <p:spPr>
          <a:xfrm>
            <a:off x="224515" y="1197556"/>
            <a:ext cx="6633485" cy="1941765"/>
          </a:xfrm>
          <a:prstGeom prst="rect">
            <a:avLst/>
          </a:prstGeom>
        </p:spPr>
      </p:pic>
    </p:spTree>
    <p:extLst>
      <p:ext uri="{BB962C8B-B14F-4D97-AF65-F5344CB8AC3E}">
        <p14:creationId xmlns:p14="http://schemas.microsoft.com/office/powerpoint/2010/main" val="1216454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9B020-9CD3-29C3-7402-7BF723D7D92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7131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pic>
        <p:nvPicPr>
          <p:cNvPr id="9" name="Picture 8">
            <a:extLst>
              <a:ext uri="{FF2B5EF4-FFF2-40B4-BE49-F238E27FC236}">
                <a16:creationId xmlns:a16="http://schemas.microsoft.com/office/drawing/2014/main" id="{5B9A0010-37C4-4B86-54A2-4BCC1CEBFED0}"/>
              </a:ext>
            </a:extLst>
          </p:cNvPr>
          <p:cNvPicPr>
            <a:picLocks noChangeAspect="1"/>
          </p:cNvPicPr>
          <p:nvPr/>
        </p:nvPicPr>
        <p:blipFill>
          <a:blip r:embed="rId3"/>
          <a:stretch>
            <a:fillRect/>
          </a:stretch>
        </p:blipFill>
        <p:spPr>
          <a:xfrm>
            <a:off x="508606" y="558279"/>
            <a:ext cx="7947392" cy="4385198"/>
          </a:xfrm>
          <a:prstGeom prst="rect">
            <a:avLst/>
          </a:prstGeom>
        </p:spPr>
      </p:pic>
      <p:sp>
        <p:nvSpPr>
          <p:cNvPr id="10" name="TextBox 9">
            <a:extLst>
              <a:ext uri="{FF2B5EF4-FFF2-40B4-BE49-F238E27FC236}">
                <a16:creationId xmlns:a16="http://schemas.microsoft.com/office/drawing/2014/main" id="{4A793E01-FB18-6C2A-AEA3-EAD9A838F974}"/>
              </a:ext>
            </a:extLst>
          </p:cNvPr>
          <p:cNvSpPr txBox="1"/>
          <p:nvPr/>
        </p:nvSpPr>
        <p:spPr>
          <a:xfrm>
            <a:off x="1521619" y="0"/>
            <a:ext cx="6250782" cy="461665"/>
          </a:xfrm>
          <a:prstGeom prst="rect">
            <a:avLst/>
          </a:prstGeom>
          <a:noFill/>
        </p:spPr>
        <p:txBody>
          <a:bodyPr wrap="square" rtlCol="0">
            <a:spAutoFit/>
          </a:bodyPr>
          <a:lstStyle/>
          <a:p>
            <a:pPr algn="ctr"/>
            <a:r>
              <a:rPr lang="en-GB" sz="2400" dirty="0">
                <a:solidFill>
                  <a:schemeClr val="bg1">
                    <a:lumMod val="25000"/>
                  </a:schemeClr>
                </a:solidFill>
                <a:latin typeface="Times New Roman" panose="02020603050405020304" pitchFamily="18" charset="0"/>
                <a:cs typeface="Times New Roman" panose="02020603050405020304" pitchFamily="18" charset="0"/>
              </a:rPr>
              <a:t>ER Diagram (Changed as per the Requirement)</a:t>
            </a:r>
            <a:endParaRPr lang="en-IN" sz="2400" dirty="0">
              <a:solidFill>
                <a:schemeClr val="bg1">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421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2" name="Isosceles Triangle 1">
            <a:extLst>
              <a:ext uri="{FF2B5EF4-FFF2-40B4-BE49-F238E27FC236}">
                <a16:creationId xmlns:a16="http://schemas.microsoft.com/office/drawing/2014/main" id="{1037F8A2-D64E-F313-071C-8F1BB8AA67AE}"/>
              </a:ext>
            </a:extLst>
          </p:cNvPr>
          <p:cNvSpPr/>
          <p:nvPr/>
        </p:nvSpPr>
        <p:spPr>
          <a:xfrm>
            <a:off x="1428748" y="185738"/>
            <a:ext cx="5965033" cy="3614737"/>
          </a:xfrm>
          <a:prstGeom prst="triangl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ln w="0"/>
                <a:solidFill>
                  <a:schemeClr val="tx1"/>
                </a:solidFill>
                <a:latin typeface="Times New Roman" panose="02020603050405020304" pitchFamily="18" charset="0"/>
                <a:cs typeface="Times New Roman" panose="02020603050405020304" pitchFamily="18" charset="0"/>
              </a:rPr>
              <a:t>POWER BI </a:t>
            </a:r>
          </a:p>
          <a:p>
            <a:pPr algn="ctr"/>
            <a:r>
              <a:rPr lang="en-GB" sz="3600" b="1" dirty="0">
                <a:ln w="0"/>
                <a:solidFill>
                  <a:schemeClr val="tx1"/>
                </a:solidFill>
                <a:latin typeface="Times New Roman" panose="02020603050405020304" pitchFamily="18" charset="0"/>
                <a:cs typeface="Times New Roman" panose="02020603050405020304" pitchFamily="18" charset="0"/>
              </a:rPr>
              <a:t>PROBLEM</a:t>
            </a:r>
          </a:p>
          <a:p>
            <a:pPr algn="ctr"/>
            <a:r>
              <a:rPr lang="en-GB" sz="3200" b="1" dirty="0">
                <a:ln w="0"/>
                <a:solidFill>
                  <a:schemeClr val="tx1"/>
                </a:solidFill>
                <a:latin typeface="Times New Roman" panose="02020603050405020304" pitchFamily="18" charset="0"/>
                <a:cs typeface="Times New Roman" panose="02020603050405020304" pitchFamily="18" charset="0"/>
              </a:rPr>
              <a:t>STATEMENTS</a:t>
            </a:r>
            <a:endParaRPr lang="en-IN" sz="3600" b="1" dirty="0">
              <a:ln w="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17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9F8DF5-2069-FD75-390D-1536A2040C19}"/>
              </a:ext>
            </a:extLst>
          </p:cNvPr>
          <p:cNvPicPr>
            <a:picLocks noChangeAspect="1"/>
          </p:cNvPicPr>
          <p:nvPr/>
        </p:nvPicPr>
        <p:blipFill>
          <a:blip r:embed="rId2"/>
          <a:stretch>
            <a:fillRect/>
          </a:stretch>
        </p:blipFill>
        <p:spPr>
          <a:xfrm>
            <a:off x="185668" y="778669"/>
            <a:ext cx="8794025" cy="4233765"/>
          </a:xfrm>
          <a:prstGeom prst="rect">
            <a:avLst/>
          </a:prstGeom>
        </p:spPr>
      </p:pic>
      <p:sp>
        <p:nvSpPr>
          <p:cNvPr id="7" name="TextBox 6">
            <a:extLst>
              <a:ext uri="{FF2B5EF4-FFF2-40B4-BE49-F238E27FC236}">
                <a16:creationId xmlns:a16="http://schemas.microsoft.com/office/drawing/2014/main" id="{986F6496-FDFD-F16B-7338-C6302B8864D7}"/>
              </a:ext>
            </a:extLst>
          </p:cNvPr>
          <p:cNvSpPr txBox="1"/>
          <p:nvPr/>
        </p:nvSpPr>
        <p:spPr>
          <a:xfrm>
            <a:off x="400050" y="106144"/>
            <a:ext cx="8279606" cy="584775"/>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WEATHER ANALYSIS IS THE COMBINATION OF GEOGRAPHICAL ANALYSIS, WEATHER TREND ANALYSIS AND SEASONAL VARIATION ANALYSIS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696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E569D0-DEBE-C6D4-712A-3A60D587F779}"/>
              </a:ext>
            </a:extLst>
          </p:cNvPr>
          <p:cNvPicPr>
            <a:picLocks noChangeAspect="1"/>
          </p:cNvPicPr>
          <p:nvPr/>
        </p:nvPicPr>
        <p:blipFill>
          <a:blip r:embed="rId2"/>
          <a:stretch>
            <a:fillRect/>
          </a:stretch>
        </p:blipFill>
        <p:spPr>
          <a:xfrm>
            <a:off x="718708" y="647309"/>
            <a:ext cx="7706583" cy="4304362"/>
          </a:xfrm>
          <a:prstGeom prst="rect">
            <a:avLst/>
          </a:prstGeom>
        </p:spPr>
      </p:pic>
      <p:sp>
        <p:nvSpPr>
          <p:cNvPr id="2" name="TextBox 1">
            <a:extLst>
              <a:ext uri="{FF2B5EF4-FFF2-40B4-BE49-F238E27FC236}">
                <a16:creationId xmlns:a16="http://schemas.microsoft.com/office/drawing/2014/main" id="{E411CCAE-83A0-AAAC-3406-64F47816B1FF}"/>
              </a:ext>
            </a:extLst>
          </p:cNvPr>
          <p:cNvSpPr txBox="1"/>
          <p:nvPr/>
        </p:nvSpPr>
        <p:spPr>
          <a:xfrm>
            <a:off x="1678898" y="86898"/>
            <a:ext cx="5074171" cy="400110"/>
          </a:xfrm>
          <a:prstGeom prst="rect">
            <a:avLst/>
          </a:prstGeom>
          <a:noFill/>
        </p:spPr>
        <p:txBody>
          <a:bodyPr wrap="square" rtlCol="0">
            <a:spAutoFit/>
          </a:bodyPr>
          <a:lstStyle/>
          <a:p>
            <a:pPr algn="ctr"/>
            <a:r>
              <a:rPr lang="en-GB" sz="2000" u="sng" dirty="0">
                <a:solidFill>
                  <a:schemeClr val="bg1">
                    <a:lumMod val="10000"/>
                  </a:schemeClr>
                </a:solidFill>
                <a:latin typeface="Cooper Black" panose="0208090404030B020404" pitchFamily="18" charset="0"/>
                <a:cs typeface="Times New Roman" panose="02020603050405020304" pitchFamily="18" charset="0"/>
              </a:rPr>
              <a:t>GEOGRAPHICAL ANALYSIS VIEW</a:t>
            </a:r>
            <a:endParaRPr lang="en-IN" sz="2000" u="sng" dirty="0">
              <a:solidFill>
                <a:schemeClr val="bg1">
                  <a:lumMod val="10000"/>
                </a:schemeClr>
              </a:solidFill>
              <a:latin typeface="Cooper Black" panose="0208090404030B020404" pitchFamily="18" charset="0"/>
              <a:cs typeface="Times New Roman" panose="02020603050405020304" pitchFamily="18" charset="0"/>
            </a:endParaRPr>
          </a:p>
        </p:txBody>
      </p:sp>
    </p:spTree>
    <p:extLst>
      <p:ext uri="{BB962C8B-B14F-4D97-AF65-F5344CB8AC3E}">
        <p14:creationId xmlns:p14="http://schemas.microsoft.com/office/powerpoint/2010/main" val="1616530640"/>
      </p:ext>
    </p:extLst>
  </p:cSld>
  <p:clrMapOvr>
    <a:masterClrMapping/>
  </p:clrMapOvr>
</p:sld>
</file>

<file path=ppt/theme/theme1.xml><?xml version="1.0" encoding="utf-8"?>
<a:theme xmlns:a="http://schemas.openxmlformats.org/drawingml/2006/main" name="Weather and Climate - Earth Science - 10th Grade by Slidesgo">
  <a:themeElements>
    <a:clrScheme name="Simple Light">
      <a:dk1>
        <a:srgbClr val="2D3333"/>
      </a:dk1>
      <a:lt1>
        <a:srgbClr val="D9F4FA"/>
      </a:lt1>
      <a:dk2>
        <a:srgbClr val="9FCDDA"/>
      </a:dk2>
      <a:lt2>
        <a:srgbClr val="7FAEB9"/>
      </a:lt2>
      <a:accent1>
        <a:srgbClr val="547782"/>
      </a:accent1>
      <a:accent2>
        <a:srgbClr val="385B64"/>
      </a:accent2>
      <a:accent3>
        <a:srgbClr val="FDF4E7"/>
      </a:accent3>
      <a:accent4>
        <a:srgbClr val="FFB000"/>
      </a:accent4>
      <a:accent5>
        <a:srgbClr val="C96000"/>
      </a:accent5>
      <a:accent6>
        <a:srgbClr val="FFFFFF"/>
      </a:accent6>
      <a:hlink>
        <a:srgbClr val="2D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717</TotalTime>
  <Words>3929</Words>
  <Application>Microsoft Office PowerPoint</Application>
  <PresentationFormat>On-screen Show (16:9)</PresentationFormat>
  <Paragraphs>271</Paragraphs>
  <Slides>57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Times New Roman</vt:lpstr>
      <vt:lpstr>Fahkwang</vt:lpstr>
      <vt:lpstr>Albert Sans</vt:lpstr>
      <vt:lpstr>Arial</vt:lpstr>
      <vt:lpstr>Calibri</vt:lpstr>
      <vt:lpstr>Wingdings</vt:lpstr>
      <vt:lpstr>Cooper Black</vt:lpstr>
      <vt:lpstr>Weather and Climate - Earth Science - 10th Grade by Slidesgo</vt:lpstr>
      <vt:lpstr>CAPSTONE PROJECT Weather Analysis</vt:lpstr>
      <vt:lpstr>THE MAIN 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PROBLEM STATEMENT</vt:lpstr>
      <vt:lpstr>PROBLEM STATEMENT</vt:lpstr>
      <vt:lpstr>PROBLEM STATEMENT</vt:lpstr>
      <vt:lpstr>PROBLEM STATEMENT</vt:lpstr>
      <vt:lpstr>PowerPoint Presentation</vt:lpstr>
      <vt:lpstr>PROBLEM STATEMENT</vt:lpstr>
      <vt:lpstr>PROBLEM STATEMENT</vt:lpstr>
      <vt:lpstr>PROBLEM STATEMENT</vt:lpstr>
      <vt:lpstr>PROBLEM STATEMENT</vt:lpstr>
      <vt:lpstr>PowerPoint Presentation</vt:lpstr>
      <vt:lpstr>PROBLEM STATEMENT</vt:lpstr>
      <vt:lpstr>PROBLEM STATEMENT</vt:lpstr>
      <vt:lpstr>PROBLEM STATEMENT</vt:lpstr>
      <vt:lpstr>PROBLEM STATEMENT</vt:lpstr>
      <vt:lpstr>PROBLEM STATEMENT</vt:lpstr>
      <vt:lpstr>PROBLEM STATEMENT</vt:lpstr>
      <vt:lpstr>PowerPoint Presentation</vt:lpstr>
      <vt:lpstr>PROBLEM STATMENT</vt:lpstr>
      <vt:lpstr>PROBLEM STATMENT</vt:lpstr>
      <vt:lpstr>Continuation of Q-2</vt:lpstr>
      <vt:lpstr>Continuation of Q-2</vt:lpstr>
      <vt:lpstr>Continuation of Q-2</vt:lpstr>
      <vt:lpstr>PROBLEM STATMENT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Weather Analysis</dc:title>
  <dc:creator>Jhansi_Gunja</dc:creator>
  <cp:lastModifiedBy>Jhansi Gunja</cp:lastModifiedBy>
  <cp:revision>1</cp:revision>
  <dcterms:modified xsi:type="dcterms:W3CDTF">2024-01-06T17:54:13Z</dcterms:modified>
</cp:coreProperties>
</file>